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7" r:id="rId19"/>
    <p:sldId id="278" r:id="rId20"/>
    <p:sldId id="285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CD218-9BB5-47A5-BD7D-C57E920FC64C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F57AA-7902-416B-80DA-9A083442C785}">
      <dgm:prSet phldrT="[Текст]"/>
      <dgm:spPr/>
      <dgm:t>
        <a:bodyPr/>
        <a:lstStyle/>
        <a:p>
          <a:endParaRPr lang="ru-RU" dirty="0"/>
        </a:p>
      </dgm:t>
    </dgm:pt>
    <dgm:pt modelId="{1B63677C-42D4-40BA-AE82-ABDFCCFA12F1}" type="parTrans" cxnId="{6DAA8BCF-00DF-473E-8D65-3935F0BEACF6}">
      <dgm:prSet/>
      <dgm:spPr/>
      <dgm:t>
        <a:bodyPr/>
        <a:lstStyle/>
        <a:p>
          <a:endParaRPr lang="ru-RU"/>
        </a:p>
      </dgm:t>
    </dgm:pt>
    <dgm:pt modelId="{3A4F3FD0-A696-417F-A0FA-1DE666C72625}" type="sibTrans" cxnId="{6DAA8BCF-00DF-473E-8D65-3935F0BEACF6}">
      <dgm:prSet/>
      <dgm:spPr/>
      <dgm:t>
        <a:bodyPr/>
        <a:lstStyle/>
        <a:p>
          <a:endParaRPr lang="ru-RU"/>
        </a:p>
      </dgm:t>
    </dgm:pt>
    <dgm:pt modelId="{83361553-1ECA-4B24-B076-4EE446B3189A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Педагогические задачи:</a:t>
          </a:r>
          <a:endParaRPr lang="ru-RU" sz="1800" b="1" i="1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9B57BEB-B985-411F-B364-0DC052DA5D75}" type="parTrans" cxnId="{E3D6AD7A-E31B-4198-9A6C-A46EC8FBB0CF}">
      <dgm:prSet/>
      <dgm:spPr/>
      <dgm:t>
        <a:bodyPr/>
        <a:lstStyle/>
        <a:p>
          <a:endParaRPr lang="ru-RU"/>
        </a:p>
      </dgm:t>
    </dgm:pt>
    <dgm:pt modelId="{6ACC2B41-065D-43B1-B481-FD205672523D}" type="sibTrans" cxnId="{E3D6AD7A-E31B-4198-9A6C-A46EC8FBB0CF}">
      <dgm:prSet/>
      <dgm:spPr/>
      <dgm:t>
        <a:bodyPr/>
        <a:lstStyle/>
        <a:p>
          <a:endParaRPr lang="ru-RU"/>
        </a:p>
      </dgm:t>
    </dgm:pt>
    <dgm:pt modelId="{1A726394-BAC4-4EE3-A939-9511B19E864B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Формирование свойств личности: внимание, осознанность в действиях, усидчивость, целеустремленность, аккуратность, художественный вкус, стремление к экспериментированию, формирование творческого начала в личности ребенка, развитие его индивидуальности.</a:t>
          </a:r>
          <a:endParaRPr lang="ru-RU" sz="1600" b="1" i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08EA2F3-5C77-40F3-9DEA-004AD44A1BF8}" type="parTrans" cxnId="{F347E4FF-F38C-4F40-AC0D-E7890DE53FF8}">
      <dgm:prSet/>
      <dgm:spPr/>
      <dgm:t>
        <a:bodyPr/>
        <a:lstStyle/>
        <a:p>
          <a:endParaRPr lang="ru-RU"/>
        </a:p>
      </dgm:t>
    </dgm:pt>
    <dgm:pt modelId="{81052063-B2E5-4892-A469-EF200DC6B752}" type="sibTrans" cxnId="{F347E4FF-F38C-4F40-AC0D-E7890DE53FF8}">
      <dgm:prSet/>
      <dgm:spPr/>
      <dgm:t>
        <a:bodyPr/>
        <a:lstStyle/>
        <a:p>
          <a:endParaRPr lang="ru-RU"/>
        </a:p>
      </dgm:t>
    </dgm:pt>
    <dgm:pt modelId="{C33F26E4-FFBD-42D3-9E9B-08C9D3FEDC4C}">
      <dgm:prSet custT="1"/>
      <dgm:spPr>
        <a:noFill/>
      </dgm:spPr>
      <dgm:t>
        <a:bodyPr/>
        <a:lstStyle/>
        <a:p>
          <a:r>
            <a:rPr lang="ru-RU" sz="1800" b="1" i="1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Познавательные задачи:</a:t>
          </a:r>
          <a:endParaRPr lang="ru-RU" sz="1800" b="1" i="1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22BED4-81AF-4A04-AA32-8686BB5B9A45}" type="parTrans" cxnId="{0858DDA4-0D7D-428C-B9BF-32542E530849}">
      <dgm:prSet/>
      <dgm:spPr/>
      <dgm:t>
        <a:bodyPr/>
        <a:lstStyle/>
        <a:p>
          <a:endParaRPr lang="ru-RU"/>
        </a:p>
      </dgm:t>
    </dgm:pt>
    <dgm:pt modelId="{CA713BB7-9C8E-430E-A3FE-3B6DEC967A8E}" type="sibTrans" cxnId="{0858DDA4-0D7D-428C-B9BF-32542E530849}">
      <dgm:prSet/>
      <dgm:spPr/>
      <dgm:t>
        <a:bodyPr/>
        <a:lstStyle/>
        <a:p>
          <a:endParaRPr lang="ru-RU"/>
        </a:p>
      </dgm:t>
    </dgm:pt>
    <dgm:pt modelId="{69D5E1DF-8DDC-4BEF-A551-ED19BAE50832}">
      <dgm:prSet custT="1"/>
      <dgm:spPr>
        <a:noFill/>
      </dgm:spPr>
      <dgm:t>
        <a:bodyPr/>
        <a:lstStyle/>
        <a:p>
          <a:r>
            <a:rPr lang="ru-RU" sz="1600" b="1" i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Поиск детьми новых знаний в области изобразительного искусства и познание своих возможностей путем соединения личного опыта с реализацией заданных действий</a:t>
          </a:r>
          <a:endParaRPr lang="ru-RU" sz="1600" b="1" i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3C86C53-05AF-4B9C-9A80-DBCB46414473}" type="parTrans" cxnId="{80B1ADCD-1B94-4425-8EF7-8886C261C427}">
      <dgm:prSet/>
      <dgm:spPr/>
      <dgm:t>
        <a:bodyPr/>
        <a:lstStyle/>
        <a:p>
          <a:endParaRPr lang="ru-RU"/>
        </a:p>
      </dgm:t>
    </dgm:pt>
    <dgm:pt modelId="{41C770FC-0421-4765-95C4-9BB099EF8817}" type="sibTrans" cxnId="{80B1ADCD-1B94-4425-8EF7-8886C261C427}">
      <dgm:prSet/>
      <dgm:spPr/>
      <dgm:t>
        <a:bodyPr/>
        <a:lstStyle/>
        <a:p>
          <a:endParaRPr lang="ru-RU"/>
        </a:p>
      </dgm:t>
    </dgm:pt>
    <dgm:pt modelId="{D46FA670-AC27-45B5-8E24-9345A19A2252}">
      <dgm:prSet phldrT="[Текст]" phldr="1"/>
      <dgm:spPr/>
      <dgm:t>
        <a:bodyPr/>
        <a:lstStyle/>
        <a:p>
          <a:endParaRPr lang="ru-RU" b="1" i="1" dirty="0">
            <a:solidFill>
              <a:srgbClr val="0000FF"/>
            </a:solidFill>
            <a:effectLst/>
          </a:endParaRPr>
        </a:p>
      </dgm:t>
    </dgm:pt>
    <dgm:pt modelId="{A60A5709-75BB-4874-B2B1-BBAA4541A048}" type="sibTrans" cxnId="{5A31B6C6-4F5B-4BD6-844E-C02905525907}">
      <dgm:prSet/>
      <dgm:spPr/>
      <dgm:t>
        <a:bodyPr/>
        <a:lstStyle/>
        <a:p>
          <a:endParaRPr lang="ru-RU"/>
        </a:p>
      </dgm:t>
    </dgm:pt>
    <dgm:pt modelId="{03B0297F-4BD4-49E3-B0AB-2C0EFB9A0F8C}" type="parTrans" cxnId="{5A31B6C6-4F5B-4BD6-844E-C02905525907}">
      <dgm:prSet/>
      <dgm:spPr/>
      <dgm:t>
        <a:bodyPr/>
        <a:lstStyle/>
        <a:p>
          <a:endParaRPr lang="ru-RU"/>
        </a:p>
      </dgm:t>
    </dgm:pt>
    <dgm:pt modelId="{D8EEF51C-A957-4E18-8666-46A4313758BE}">
      <dgm:prSet custT="1"/>
      <dgm:spPr>
        <a:noFill/>
      </dgm:spPr>
      <dgm:t>
        <a:bodyPr/>
        <a:lstStyle/>
        <a:p>
          <a:r>
            <a:rPr lang="ru-RU" sz="1800" b="1" i="1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Творческие задачи:</a:t>
          </a:r>
          <a:endParaRPr lang="ru-RU" sz="1800" b="1" i="1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4FAD9D6-CC32-49C9-A74A-C3BABB44964F}" type="parTrans" cxnId="{01D38579-50F5-431F-92B1-EA119D2A731D}">
      <dgm:prSet/>
      <dgm:spPr/>
      <dgm:t>
        <a:bodyPr/>
        <a:lstStyle/>
        <a:p>
          <a:endParaRPr lang="ru-RU"/>
        </a:p>
      </dgm:t>
    </dgm:pt>
    <dgm:pt modelId="{ECDDF5F8-58C2-4D59-A0BA-9C97AAEA7E60}" type="sibTrans" cxnId="{01D38579-50F5-431F-92B1-EA119D2A731D}">
      <dgm:prSet/>
      <dgm:spPr/>
      <dgm:t>
        <a:bodyPr/>
        <a:lstStyle/>
        <a:p>
          <a:endParaRPr lang="ru-RU"/>
        </a:p>
      </dgm:t>
    </dgm:pt>
    <dgm:pt modelId="{7A971DC2-2FE9-46F8-8954-30851DB2DC0E}">
      <dgm:prSet custT="1"/>
      <dgm:spPr>
        <a:noFill/>
      </dgm:spPr>
      <dgm:t>
        <a:bodyPr/>
        <a:lstStyle/>
        <a:p>
          <a:r>
            <a:rPr lang="ru-RU" sz="1600" b="1" i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Комбинирование известных приемов художественной деятельности и самостоятельно найденных в результате экспериментирования  с художественными материалами.</a:t>
          </a:r>
          <a:endParaRPr lang="ru-RU" sz="1600" b="1" i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6798FD3-89F6-4616-A8A2-AED800FDBA4A}" type="parTrans" cxnId="{F8A8846C-9590-4AAD-9A59-908DC7B6FB02}">
      <dgm:prSet/>
      <dgm:spPr/>
      <dgm:t>
        <a:bodyPr/>
        <a:lstStyle/>
        <a:p>
          <a:endParaRPr lang="ru-RU"/>
        </a:p>
      </dgm:t>
    </dgm:pt>
    <dgm:pt modelId="{D4803A7C-6FDA-452C-9108-AF46C74A4DBA}" type="sibTrans" cxnId="{F8A8846C-9590-4AAD-9A59-908DC7B6FB02}">
      <dgm:prSet/>
      <dgm:spPr/>
      <dgm:t>
        <a:bodyPr/>
        <a:lstStyle/>
        <a:p>
          <a:endParaRPr lang="ru-RU"/>
        </a:p>
      </dgm:t>
    </dgm:pt>
    <dgm:pt modelId="{BABC0EA6-3C4A-4F51-97D0-445D435E6B6A}">
      <dgm:prSet phldrT="[Текст]" phldr="1"/>
      <dgm:spPr/>
      <dgm:t>
        <a:bodyPr/>
        <a:lstStyle/>
        <a:p>
          <a:endParaRPr lang="ru-RU" b="1" i="1" dirty="0">
            <a:solidFill>
              <a:srgbClr val="0000FF"/>
            </a:solidFill>
            <a:effectLst/>
          </a:endParaRPr>
        </a:p>
      </dgm:t>
    </dgm:pt>
    <dgm:pt modelId="{FB625FA5-110E-42BE-8929-4F48A8C0E0AE}" type="sibTrans" cxnId="{9D574C9D-BB59-49F1-ACE5-F9B8056C7F0A}">
      <dgm:prSet/>
      <dgm:spPr/>
      <dgm:t>
        <a:bodyPr/>
        <a:lstStyle/>
        <a:p>
          <a:endParaRPr lang="ru-RU"/>
        </a:p>
      </dgm:t>
    </dgm:pt>
    <dgm:pt modelId="{118DA60B-7A32-4807-8D55-F3A433C6CF1F}" type="parTrans" cxnId="{9D574C9D-BB59-49F1-ACE5-F9B8056C7F0A}">
      <dgm:prSet/>
      <dgm:spPr/>
      <dgm:t>
        <a:bodyPr/>
        <a:lstStyle/>
        <a:p>
          <a:endParaRPr lang="ru-RU"/>
        </a:p>
      </dgm:t>
    </dgm:pt>
    <dgm:pt modelId="{F8A002E1-156B-466F-B2FF-4E29408668A7}" type="pres">
      <dgm:prSet presAssocID="{EDFCD218-9BB5-47A5-BD7D-C57E920FC64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76F043-409C-46D1-9690-E84DE160309B}" type="pres">
      <dgm:prSet presAssocID="{01CF57AA-7902-416B-80DA-9A083442C785}" presName="compositeNode" presStyleCnt="0">
        <dgm:presLayoutVars>
          <dgm:bulletEnabled val="1"/>
        </dgm:presLayoutVars>
      </dgm:prSet>
      <dgm:spPr/>
    </dgm:pt>
    <dgm:pt modelId="{F3435297-F4C2-4F89-AFB5-45DBC33C8A44}" type="pres">
      <dgm:prSet presAssocID="{01CF57AA-7902-416B-80DA-9A083442C785}" presName="image" presStyleLbl="fgImgPlace1" presStyleIdx="0" presStyleCnt="3" custFlipVert="0" custFlipHor="0" custScaleX="6731" custScaleY="10143" custLinFactNeighborX="-21035" custLinFactNeighborY="-31303"/>
      <dgm:spPr/>
    </dgm:pt>
    <dgm:pt modelId="{C9C469ED-B526-4DD6-B262-87D64A5B703A}" type="pres">
      <dgm:prSet presAssocID="{01CF57AA-7902-416B-80DA-9A083442C785}" presName="childNode" presStyleLbl="node1" presStyleIdx="0" presStyleCnt="3" custScaleX="241532" custScaleY="83833" custLinFactNeighborX="-1208" custLinFactNeighborY="-1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022E6-65AE-45EC-8E39-93DF3637E75B}" type="pres">
      <dgm:prSet presAssocID="{01CF57AA-7902-416B-80DA-9A083442C785}" presName="parentNode" presStyleLbl="revTx" presStyleIdx="0" presStyleCnt="3" custLinFactNeighborX="-4712" custLinFactNeighborY="-3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EC96-6A42-46E5-A584-44F3D6174E15}" type="pres">
      <dgm:prSet presAssocID="{3A4F3FD0-A696-417F-A0FA-1DE666C72625}" presName="sibTrans" presStyleCnt="0"/>
      <dgm:spPr/>
    </dgm:pt>
    <dgm:pt modelId="{B9C22B86-53EA-401D-B5C3-A7D91DFAB8DE}" type="pres">
      <dgm:prSet presAssocID="{D46FA670-AC27-45B5-8E24-9345A19A2252}" presName="compositeNode" presStyleCnt="0">
        <dgm:presLayoutVars>
          <dgm:bulletEnabled val="1"/>
        </dgm:presLayoutVars>
      </dgm:prSet>
      <dgm:spPr/>
    </dgm:pt>
    <dgm:pt modelId="{9D8064B8-27A1-449A-B43F-67135B742B51}" type="pres">
      <dgm:prSet presAssocID="{D46FA670-AC27-45B5-8E24-9345A19A2252}" presName="image" presStyleLbl="fgImgPlace1" presStyleIdx="1" presStyleCnt="3" custFlipVert="1" custFlipHor="1" custScaleX="12665" custScaleY="6731" custLinFactX="-200000" custLinFactY="-100000" custLinFactNeighborX="-295339" custLinFactNeighborY="-192537"/>
      <dgm:spPr/>
    </dgm:pt>
    <dgm:pt modelId="{F224AA47-BAE4-4E97-9396-018CA360FA48}" type="pres">
      <dgm:prSet presAssocID="{D46FA670-AC27-45B5-8E24-9345A19A2252}" presName="childNode" presStyleLbl="node1" presStyleIdx="1" presStyleCnt="3" custScaleX="194902" custScaleY="121173" custLinFactNeighborX="27848" custLinFactNeighborY="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29CAF-002C-414E-9E6E-C8AC622BCFEA}" type="pres">
      <dgm:prSet presAssocID="{D46FA670-AC27-45B5-8E24-9345A19A2252}" presName="parentNode" presStyleLbl="revTx" presStyleIdx="1" presStyleCnt="3" custScaleX="15352" custScaleY="2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A35B6-56F8-4464-9712-64A4145E2B5F}" type="pres">
      <dgm:prSet presAssocID="{A60A5709-75BB-4874-B2B1-BBAA4541A048}" presName="sibTrans" presStyleCnt="0"/>
      <dgm:spPr/>
    </dgm:pt>
    <dgm:pt modelId="{FBECA9E1-8928-406B-B9D1-4E17FCA50A1D}" type="pres">
      <dgm:prSet presAssocID="{BABC0EA6-3C4A-4F51-97D0-445D435E6B6A}" presName="compositeNode" presStyleCnt="0">
        <dgm:presLayoutVars>
          <dgm:bulletEnabled val="1"/>
        </dgm:presLayoutVars>
      </dgm:prSet>
      <dgm:spPr/>
    </dgm:pt>
    <dgm:pt modelId="{0F22817B-11A7-4665-A45C-A4C738A36519}" type="pres">
      <dgm:prSet presAssocID="{BABC0EA6-3C4A-4F51-97D0-445D435E6B6A}" presName="image" presStyleLbl="fgImgPlace1" presStyleIdx="2" presStyleCnt="3" custFlipVert="0" custFlipHor="0" custScaleX="6731" custScaleY="6731" custLinFactX="200000" custLinFactY="-40805" custLinFactNeighborX="248988" custLinFactNeighborY="-100000"/>
      <dgm:spPr/>
    </dgm:pt>
    <dgm:pt modelId="{1D33B329-4D81-434E-8B34-DF01A37FE698}" type="pres">
      <dgm:prSet presAssocID="{BABC0EA6-3C4A-4F51-97D0-445D435E6B6A}" presName="childNode" presStyleLbl="node1" presStyleIdx="2" presStyleCnt="3" custScaleX="237299" custScaleY="122997" custLinFactNeighborX="29144" custLinFactNeighborY="-6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CCC66-9A42-4F1B-96A3-996902ACDAA7}" type="pres">
      <dgm:prSet presAssocID="{BABC0EA6-3C4A-4F51-97D0-445D435E6B6A}" presName="parentNode" presStyleLbl="revTx" presStyleIdx="2" presStyleCnt="3" custFlipVert="0" custFlipHor="0" custScaleX="15038" custScaleY="1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74C9D-BB59-49F1-ACE5-F9B8056C7F0A}" srcId="{EDFCD218-9BB5-47A5-BD7D-C57E920FC64C}" destId="{BABC0EA6-3C4A-4F51-97D0-445D435E6B6A}" srcOrd="2" destOrd="0" parTransId="{118DA60B-7A32-4807-8D55-F3A433C6CF1F}" sibTransId="{FB625FA5-110E-42BE-8929-4F48A8C0E0AE}"/>
    <dgm:cxn modelId="{01D38579-50F5-431F-92B1-EA119D2A731D}" srcId="{BABC0EA6-3C4A-4F51-97D0-445D435E6B6A}" destId="{D8EEF51C-A957-4E18-8666-46A4313758BE}" srcOrd="0" destOrd="0" parTransId="{44FAD9D6-CC32-49C9-A74A-C3BABB44964F}" sibTransId="{ECDDF5F8-58C2-4D59-A0BA-9C97AAEA7E60}"/>
    <dgm:cxn modelId="{62E80FEA-41C4-48F1-96E4-2F40D5AD18EB}" type="presOf" srcId="{C33F26E4-FFBD-42D3-9E9B-08C9D3FEDC4C}" destId="{F224AA47-BAE4-4E97-9396-018CA360FA48}" srcOrd="0" destOrd="0" presId="urn:microsoft.com/office/officeart/2005/8/layout/hList2#1"/>
    <dgm:cxn modelId="{B97EC604-7E56-45F2-8218-AE4818EF82EC}" type="presOf" srcId="{01CF57AA-7902-416B-80DA-9A083442C785}" destId="{047022E6-65AE-45EC-8E39-93DF3637E75B}" srcOrd="0" destOrd="0" presId="urn:microsoft.com/office/officeart/2005/8/layout/hList2#1"/>
    <dgm:cxn modelId="{0858DDA4-0D7D-428C-B9BF-32542E530849}" srcId="{D46FA670-AC27-45B5-8E24-9345A19A2252}" destId="{C33F26E4-FFBD-42D3-9E9B-08C9D3FEDC4C}" srcOrd="0" destOrd="0" parTransId="{5722BED4-81AF-4A04-AA32-8686BB5B9A45}" sibTransId="{CA713BB7-9C8E-430E-A3FE-3B6DEC967A8E}"/>
    <dgm:cxn modelId="{40B5FA54-A238-4398-9595-A5AFC115EE43}" type="presOf" srcId="{D46FA670-AC27-45B5-8E24-9345A19A2252}" destId="{BB929CAF-002C-414E-9E6E-C8AC622BCFEA}" srcOrd="0" destOrd="0" presId="urn:microsoft.com/office/officeart/2005/8/layout/hList2#1"/>
    <dgm:cxn modelId="{80B1ADCD-1B94-4425-8EF7-8886C261C427}" srcId="{D46FA670-AC27-45B5-8E24-9345A19A2252}" destId="{69D5E1DF-8DDC-4BEF-A551-ED19BAE50832}" srcOrd="1" destOrd="0" parTransId="{73C86C53-05AF-4B9C-9A80-DBCB46414473}" sibTransId="{41C770FC-0421-4765-95C4-9BB099EF8817}"/>
    <dgm:cxn modelId="{DFFCCD55-F083-4D70-8475-491A452CD955}" type="presOf" srcId="{EDFCD218-9BB5-47A5-BD7D-C57E920FC64C}" destId="{F8A002E1-156B-466F-B2FF-4E29408668A7}" srcOrd="0" destOrd="0" presId="urn:microsoft.com/office/officeart/2005/8/layout/hList2#1"/>
    <dgm:cxn modelId="{E3D6AD7A-E31B-4198-9A6C-A46EC8FBB0CF}" srcId="{01CF57AA-7902-416B-80DA-9A083442C785}" destId="{83361553-1ECA-4B24-B076-4EE446B3189A}" srcOrd="0" destOrd="0" parTransId="{69B57BEB-B985-411F-B364-0DC052DA5D75}" sibTransId="{6ACC2B41-065D-43B1-B481-FD205672523D}"/>
    <dgm:cxn modelId="{2FC56647-D959-4311-B212-AE6D682A1577}" type="presOf" srcId="{83361553-1ECA-4B24-B076-4EE446B3189A}" destId="{C9C469ED-B526-4DD6-B262-87D64A5B703A}" srcOrd="0" destOrd="0" presId="urn:microsoft.com/office/officeart/2005/8/layout/hList2#1"/>
    <dgm:cxn modelId="{BD6C31FF-6E01-4327-8884-B26CC8D99FF9}" type="presOf" srcId="{BABC0EA6-3C4A-4F51-97D0-445D435E6B6A}" destId="{41ACCC66-9A42-4F1B-96A3-996902ACDAA7}" srcOrd="0" destOrd="0" presId="urn:microsoft.com/office/officeart/2005/8/layout/hList2#1"/>
    <dgm:cxn modelId="{1BE6818A-D268-4608-B03E-7E7D3440019F}" type="presOf" srcId="{1A726394-BAC4-4EE3-A939-9511B19E864B}" destId="{C9C469ED-B526-4DD6-B262-87D64A5B703A}" srcOrd="0" destOrd="1" presId="urn:microsoft.com/office/officeart/2005/8/layout/hList2#1"/>
    <dgm:cxn modelId="{77501131-19EF-425A-9A37-4C592B80E358}" type="presOf" srcId="{69D5E1DF-8DDC-4BEF-A551-ED19BAE50832}" destId="{F224AA47-BAE4-4E97-9396-018CA360FA48}" srcOrd="0" destOrd="1" presId="urn:microsoft.com/office/officeart/2005/8/layout/hList2#1"/>
    <dgm:cxn modelId="{5E06561A-8777-4213-BAF9-74594BB28DD0}" type="presOf" srcId="{7A971DC2-2FE9-46F8-8954-30851DB2DC0E}" destId="{1D33B329-4D81-434E-8B34-DF01A37FE698}" srcOrd="0" destOrd="1" presId="urn:microsoft.com/office/officeart/2005/8/layout/hList2#1"/>
    <dgm:cxn modelId="{F347E4FF-F38C-4F40-AC0D-E7890DE53FF8}" srcId="{01CF57AA-7902-416B-80DA-9A083442C785}" destId="{1A726394-BAC4-4EE3-A939-9511B19E864B}" srcOrd="1" destOrd="0" parTransId="{508EA2F3-5C77-40F3-9DEA-004AD44A1BF8}" sibTransId="{81052063-B2E5-4892-A469-EF200DC6B752}"/>
    <dgm:cxn modelId="{F8A8846C-9590-4AAD-9A59-908DC7B6FB02}" srcId="{BABC0EA6-3C4A-4F51-97D0-445D435E6B6A}" destId="{7A971DC2-2FE9-46F8-8954-30851DB2DC0E}" srcOrd="1" destOrd="0" parTransId="{66798FD3-89F6-4616-A8A2-AED800FDBA4A}" sibTransId="{D4803A7C-6FDA-452C-9108-AF46C74A4DBA}"/>
    <dgm:cxn modelId="{6DAA8BCF-00DF-473E-8D65-3935F0BEACF6}" srcId="{EDFCD218-9BB5-47A5-BD7D-C57E920FC64C}" destId="{01CF57AA-7902-416B-80DA-9A083442C785}" srcOrd="0" destOrd="0" parTransId="{1B63677C-42D4-40BA-AE82-ABDFCCFA12F1}" sibTransId="{3A4F3FD0-A696-417F-A0FA-1DE666C72625}"/>
    <dgm:cxn modelId="{EA6459B9-8107-43E4-B870-8DE8C3A5B7EE}" type="presOf" srcId="{D8EEF51C-A957-4E18-8666-46A4313758BE}" destId="{1D33B329-4D81-434E-8B34-DF01A37FE698}" srcOrd="0" destOrd="0" presId="urn:microsoft.com/office/officeart/2005/8/layout/hList2#1"/>
    <dgm:cxn modelId="{5A31B6C6-4F5B-4BD6-844E-C02905525907}" srcId="{EDFCD218-9BB5-47A5-BD7D-C57E920FC64C}" destId="{D46FA670-AC27-45B5-8E24-9345A19A2252}" srcOrd="1" destOrd="0" parTransId="{03B0297F-4BD4-49E3-B0AB-2C0EFB9A0F8C}" sibTransId="{A60A5709-75BB-4874-B2B1-BBAA4541A048}"/>
    <dgm:cxn modelId="{E7B3B2A4-D184-46A4-913D-D1D7D718E2F3}" type="presParOf" srcId="{F8A002E1-156B-466F-B2FF-4E29408668A7}" destId="{3F76F043-409C-46D1-9690-E84DE160309B}" srcOrd="0" destOrd="0" presId="urn:microsoft.com/office/officeart/2005/8/layout/hList2#1"/>
    <dgm:cxn modelId="{0D0A3397-E9AD-4AF3-943D-6811B25EB1DE}" type="presParOf" srcId="{3F76F043-409C-46D1-9690-E84DE160309B}" destId="{F3435297-F4C2-4F89-AFB5-45DBC33C8A44}" srcOrd="0" destOrd="0" presId="urn:microsoft.com/office/officeart/2005/8/layout/hList2#1"/>
    <dgm:cxn modelId="{AE4535D6-E63A-4019-9236-EA00C6344D84}" type="presParOf" srcId="{3F76F043-409C-46D1-9690-E84DE160309B}" destId="{C9C469ED-B526-4DD6-B262-87D64A5B703A}" srcOrd="1" destOrd="0" presId="urn:microsoft.com/office/officeart/2005/8/layout/hList2#1"/>
    <dgm:cxn modelId="{EA2BDF8F-1DF1-407B-B056-003D1E03008D}" type="presParOf" srcId="{3F76F043-409C-46D1-9690-E84DE160309B}" destId="{047022E6-65AE-45EC-8E39-93DF3637E75B}" srcOrd="2" destOrd="0" presId="urn:microsoft.com/office/officeart/2005/8/layout/hList2#1"/>
    <dgm:cxn modelId="{61B32395-A6C7-49DE-BEDE-4A6C3BF35622}" type="presParOf" srcId="{F8A002E1-156B-466F-B2FF-4E29408668A7}" destId="{2011EC96-6A42-46E5-A584-44F3D6174E15}" srcOrd="1" destOrd="0" presId="urn:microsoft.com/office/officeart/2005/8/layout/hList2#1"/>
    <dgm:cxn modelId="{88C54D91-5D83-4384-83C1-5F2ECF7BEA4A}" type="presParOf" srcId="{F8A002E1-156B-466F-B2FF-4E29408668A7}" destId="{B9C22B86-53EA-401D-B5C3-A7D91DFAB8DE}" srcOrd="2" destOrd="0" presId="urn:microsoft.com/office/officeart/2005/8/layout/hList2#1"/>
    <dgm:cxn modelId="{CB4A2082-843E-4077-8737-6EAF88A66E52}" type="presParOf" srcId="{B9C22B86-53EA-401D-B5C3-A7D91DFAB8DE}" destId="{9D8064B8-27A1-449A-B43F-67135B742B51}" srcOrd="0" destOrd="0" presId="urn:microsoft.com/office/officeart/2005/8/layout/hList2#1"/>
    <dgm:cxn modelId="{E9FE51B3-C9FA-4AD7-8514-9499B6D6E4F0}" type="presParOf" srcId="{B9C22B86-53EA-401D-B5C3-A7D91DFAB8DE}" destId="{F224AA47-BAE4-4E97-9396-018CA360FA48}" srcOrd="1" destOrd="0" presId="urn:microsoft.com/office/officeart/2005/8/layout/hList2#1"/>
    <dgm:cxn modelId="{3FFE5F8C-56DA-4C22-9748-F49C7F8A86BA}" type="presParOf" srcId="{B9C22B86-53EA-401D-B5C3-A7D91DFAB8DE}" destId="{BB929CAF-002C-414E-9E6E-C8AC622BCFEA}" srcOrd="2" destOrd="0" presId="urn:microsoft.com/office/officeart/2005/8/layout/hList2#1"/>
    <dgm:cxn modelId="{540CDDB8-FAA7-4F92-88D6-A9BA8106EEA1}" type="presParOf" srcId="{F8A002E1-156B-466F-B2FF-4E29408668A7}" destId="{875A35B6-56F8-4464-9712-64A4145E2B5F}" srcOrd="3" destOrd="0" presId="urn:microsoft.com/office/officeart/2005/8/layout/hList2#1"/>
    <dgm:cxn modelId="{DC85C0BD-80EC-4DEE-B237-303F67527AF0}" type="presParOf" srcId="{F8A002E1-156B-466F-B2FF-4E29408668A7}" destId="{FBECA9E1-8928-406B-B9D1-4E17FCA50A1D}" srcOrd="4" destOrd="0" presId="urn:microsoft.com/office/officeart/2005/8/layout/hList2#1"/>
    <dgm:cxn modelId="{E3696A5A-6300-457A-B5F5-E155E23E90B9}" type="presParOf" srcId="{FBECA9E1-8928-406B-B9D1-4E17FCA50A1D}" destId="{0F22817B-11A7-4665-A45C-A4C738A36519}" srcOrd="0" destOrd="0" presId="urn:microsoft.com/office/officeart/2005/8/layout/hList2#1"/>
    <dgm:cxn modelId="{0013746C-53BD-4D40-B24D-05A2BC840E01}" type="presParOf" srcId="{FBECA9E1-8928-406B-B9D1-4E17FCA50A1D}" destId="{1D33B329-4D81-434E-8B34-DF01A37FE698}" srcOrd="1" destOrd="0" presId="urn:microsoft.com/office/officeart/2005/8/layout/hList2#1"/>
    <dgm:cxn modelId="{B05EF9DD-0A31-4B79-BEC8-909E917A32E2}" type="presParOf" srcId="{FBECA9E1-8928-406B-B9D1-4E17FCA50A1D}" destId="{41ACCC66-9A42-4F1B-96A3-996902ACDAA7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22E06-C325-47C9-B18C-6D72060DE68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D56E4-00C2-430E-93CE-2ECAAF875F2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теоретические</a:t>
          </a:r>
          <a:endParaRPr lang="ru-RU" dirty="0"/>
        </a:p>
      </dgm:t>
    </dgm:pt>
    <dgm:pt modelId="{4CB26F81-4678-4851-9B37-78878CA358DB}" type="parTrans" cxnId="{90B937B4-EF78-4128-ABAB-676A676A1072}">
      <dgm:prSet/>
      <dgm:spPr/>
      <dgm:t>
        <a:bodyPr/>
        <a:lstStyle/>
        <a:p>
          <a:endParaRPr lang="ru-RU"/>
        </a:p>
      </dgm:t>
    </dgm:pt>
    <dgm:pt modelId="{883EE9E1-F6B8-46A7-8FD7-75D85C290607}" type="sibTrans" cxnId="{90B937B4-EF78-4128-ABAB-676A676A1072}">
      <dgm:prSet/>
      <dgm:spPr/>
      <dgm:t>
        <a:bodyPr/>
        <a:lstStyle/>
        <a:p>
          <a:endParaRPr lang="ru-RU"/>
        </a:p>
      </dgm:t>
    </dgm:pt>
    <dgm:pt modelId="{2205C214-AE9A-4C2C-ADB3-D20444422FA4}">
      <dgm:prSet phldrT="[Текст]"/>
      <dgm:spPr>
        <a:solidFill>
          <a:schemeClr val="accent5">
            <a:lumMod val="40000"/>
            <a:lumOff val="60000"/>
            <a:alpha val="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Рассказ воспитателя;</a:t>
          </a:r>
        </a:p>
        <a:p>
          <a:r>
            <a:rPr lang="ru-RU" b="1" dirty="0" smtClean="0">
              <a:solidFill>
                <a:srgbClr val="0000FF"/>
              </a:solidFill>
            </a:rPr>
            <a:t>Беседа с детьми;</a:t>
          </a:r>
        </a:p>
        <a:p>
          <a:r>
            <a:rPr lang="ru-RU" b="1" dirty="0" smtClean="0">
              <a:solidFill>
                <a:srgbClr val="0000FF"/>
              </a:solidFill>
            </a:rPr>
            <a:t>Рассказы детей;</a:t>
          </a:r>
        </a:p>
        <a:p>
          <a:r>
            <a:rPr lang="ru-RU" b="1" dirty="0" smtClean="0">
              <a:solidFill>
                <a:srgbClr val="0000FF"/>
              </a:solidFill>
            </a:rPr>
            <a:t>Показ воспитателем способа действия</a:t>
          </a:r>
        </a:p>
        <a:p>
          <a:endParaRPr lang="ru-RU" dirty="0"/>
        </a:p>
      </dgm:t>
    </dgm:pt>
    <dgm:pt modelId="{057F5AC9-B7C6-4E74-953F-A13545FA60A7}" type="parTrans" cxnId="{BDCECB2D-29CC-4BE3-BAF3-80D0CE8D24AD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A203B46-73A4-4D69-B319-85533B13F710}" type="sibTrans" cxnId="{BDCECB2D-29CC-4BE3-BAF3-80D0CE8D24AD}">
      <dgm:prSet/>
      <dgm:spPr/>
      <dgm:t>
        <a:bodyPr/>
        <a:lstStyle/>
        <a:p>
          <a:endParaRPr lang="ru-RU"/>
        </a:p>
      </dgm:t>
    </dgm:pt>
    <dgm:pt modelId="{4E24810E-B0BC-443B-8C63-FB5FA0FBE8D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практические</a:t>
          </a:r>
          <a:endParaRPr lang="ru-RU" dirty="0"/>
        </a:p>
      </dgm:t>
    </dgm:pt>
    <dgm:pt modelId="{76B78C3C-E116-4607-84FB-61F9E48DB39C}" type="parTrans" cxnId="{BC0AB83A-A623-4014-8989-9F6ECAC49C01}">
      <dgm:prSet/>
      <dgm:spPr/>
      <dgm:t>
        <a:bodyPr/>
        <a:lstStyle/>
        <a:p>
          <a:endParaRPr lang="ru-RU"/>
        </a:p>
      </dgm:t>
    </dgm:pt>
    <dgm:pt modelId="{A704A9EE-B856-46AC-AD46-339A2C1044D4}" type="sibTrans" cxnId="{BC0AB83A-A623-4014-8989-9F6ECAC49C01}">
      <dgm:prSet/>
      <dgm:spPr/>
      <dgm:t>
        <a:bodyPr/>
        <a:lstStyle/>
        <a:p>
          <a:endParaRPr lang="ru-RU"/>
        </a:p>
      </dgm:t>
    </dgm:pt>
    <dgm:pt modelId="{5ED9F4AF-BD10-4F31-A0AC-F83073AE9AF1}">
      <dgm:prSet phldrT="[Текст]"/>
      <dgm:spPr>
        <a:solidFill>
          <a:schemeClr val="bg1">
            <a:alpha val="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Дети под контролем педагога самостоятельно выполняют работу</a:t>
          </a:r>
          <a:endParaRPr lang="ru-RU" b="1" dirty="0">
            <a:solidFill>
              <a:srgbClr val="0000FF"/>
            </a:solidFill>
          </a:endParaRPr>
        </a:p>
      </dgm:t>
    </dgm:pt>
    <dgm:pt modelId="{E3D31476-0B9F-4118-A445-165C2B5803D6}" type="parTrans" cxnId="{A0320214-52F4-48A8-8754-DCFA809329FB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DA44C31-63D4-4CC8-9E78-D05EF91E6EE2}" type="sibTrans" cxnId="{A0320214-52F4-48A8-8754-DCFA809329FB}">
      <dgm:prSet/>
      <dgm:spPr/>
      <dgm:t>
        <a:bodyPr/>
        <a:lstStyle/>
        <a:p>
          <a:endParaRPr lang="ru-RU"/>
        </a:p>
      </dgm:t>
    </dgm:pt>
    <dgm:pt modelId="{EF28DD5A-0AC8-4571-9F52-9CD85709C9D5}" type="pres">
      <dgm:prSet presAssocID="{E5022E06-C325-47C9-B18C-6D72060DE6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1170E-42FA-46EA-8DD1-38862CF50267}" type="pres">
      <dgm:prSet presAssocID="{AEFD56E4-00C2-430E-93CE-2ECAAF875F26}" presName="vertFlow" presStyleCnt="0"/>
      <dgm:spPr/>
    </dgm:pt>
    <dgm:pt modelId="{BB6FFB9D-F73C-4925-9848-8BA0CBE9211C}" type="pres">
      <dgm:prSet presAssocID="{AEFD56E4-00C2-430E-93CE-2ECAAF875F26}" presName="header" presStyleLbl="node1" presStyleIdx="0" presStyleCnt="2" custLinFactNeighborX="-15009" custLinFactNeighborY="-447"/>
      <dgm:spPr/>
      <dgm:t>
        <a:bodyPr/>
        <a:lstStyle/>
        <a:p>
          <a:endParaRPr lang="ru-RU"/>
        </a:p>
      </dgm:t>
    </dgm:pt>
    <dgm:pt modelId="{533847EA-46ED-4CDD-B08E-D088A708948A}" type="pres">
      <dgm:prSet presAssocID="{057F5AC9-B7C6-4E74-953F-A13545FA60A7}" presName="parTrans" presStyleLbl="sibTrans2D1" presStyleIdx="0" presStyleCnt="2"/>
      <dgm:spPr/>
      <dgm:t>
        <a:bodyPr/>
        <a:lstStyle/>
        <a:p>
          <a:endParaRPr lang="ru-RU"/>
        </a:p>
      </dgm:t>
    </dgm:pt>
    <dgm:pt modelId="{D21E3568-FF34-4789-B5B7-09D039782976}" type="pres">
      <dgm:prSet presAssocID="{2205C214-AE9A-4C2C-ADB3-D20444422FA4}" presName="child" presStyleLbl="alignAccFollowNode1" presStyleIdx="0" presStyleCnt="2" custScaleY="431854" custLinFactNeighborX="-13697" custLinFactNeighborY="3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BFEE-8C2E-4472-905B-1B34DE17D301}" type="pres">
      <dgm:prSet presAssocID="{AEFD56E4-00C2-430E-93CE-2ECAAF875F26}" presName="hSp" presStyleCnt="0"/>
      <dgm:spPr/>
    </dgm:pt>
    <dgm:pt modelId="{98123A65-EA2A-46BE-9EA1-7BE6D3E28FA0}" type="pres">
      <dgm:prSet presAssocID="{4E24810E-B0BC-443B-8C63-FB5FA0FBE8D6}" presName="vertFlow" presStyleCnt="0"/>
      <dgm:spPr/>
    </dgm:pt>
    <dgm:pt modelId="{9753B152-5B47-48D1-8949-9F51201F9796}" type="pres">
      <dgm:prSet presAssocID="{4E24810E-B0BC-443B-8C63-FB5FA0FBE8D6}" presName="header" presStyleLbl="node1" presStyleIdx="1" presStyleCnt="2" custLinFactNeighborX="5491" custLinFactNeighborY="-8610"/>
      <dgm:spPr/>
      <dgm:t>
        <a:bodyPr/>
        <a:lstStyle/>
        <a:p>
          <a:endParaRPr lang="ru-RU"/>
        </a:p>
      </dgm:t>
    </dgm:pt>
    <dgm:pt modelId="{C7106EA9-58F0-4107-B13B-C1439ED82342}" type="pres">
      <dgm:prSet presAssocID="{E3D31476-0B9F-4118-A445-165C2B5803D6}" presName="parTrans" presStyleLbl="sibTrans2D1" presStyleIdx="1" presStyleCnt="2"/>
      <dgm:spPr/>
      <dgm:t>
        <a:bodyPr/>
        <a:lstStyle/>
        <a:p>
          <a:endParaRPr lang="ru-RU"/>
        </a:p>
      </dgm:t>
    </dgm:pt>
    <dgm:pt modelId="{F4EC1E55-658B-44D2-B6DE-6D0143ABC737}" type="pres">
      <dgm:prSet presAssocID="{5ED9F4AF-BD10-4F31-A0AC-F83073AE9AF1}" presName="child" presStyleLbl="alignAccFollowNode1" presStyleIdx="1" presStyleCnt="2" custScaleY="348666" custLinFactNeighborX="8743" custLinFactNeighborY="33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867C8-B16B-4EA4-AD37-EC2687242C89}" type="presOf" srcId="{AEFD56E4-00C2-430E-93CE-2ECAAF875F26}" destId="{BB6FFB9D-F73C-4925-9848-8BA0CBE9211C}" srcOrd="0" destOrd="0" presId="urn:microsoft.com/office/officeart/2005/8/layout/lProcess1"/>
    <dgm:cxn modelId="{90B937B4-EF78-4128-ABAB-676A676A1072}" srcId="{E5022E06-C325-47C9-B18C-6D72060DE68F}" destId="{AEFD56E4-00C2-430E-93CE-2ECAAF875F26}" srcOrd="0" destOrd="0" parTransId="{4CB26F81-4678-4851-9B37-78878CA358DB}" sibTransId="{883EE9E1-F6B8-46A7-8FD7-75D85C290607}"/>
    <dgm:cxn modelId="{E05D150A-25A1-44B5-A768-6DEF359EA086}" type="presOf" srcId="{E5022E06-C325-47C9-B18C-6D72060DE68F}" destId="{EF28DD5A-0AC8-4571-9F52-9CD85709C9D5}" srcOrd="0" destOrd="0" presId="urn:microsoft.com/office/officeart/2005/8/layout/lProcess1"/>
    <dgm:cxn modelId="{6A38CF91-AFC2-4527-8DC6-0CC7BD6A438D}" type="presOf" srcId="{2205C214-AE9A-4C2C-ADB3-D20444422FA4}" destId="{D21E3568-FF34-4789-B5B7-09D039782976}" srcOrd="0" destOrd="0" presId="urn:microsoft.com/office/officeart/2005/8/layout/lProcess1"/>
    <dgm:cxn modelId="{A0320214-52F4-48A8-8754-DCFA809329FB}" srcId="{4E24810E-B0BC-443B-8C63-FB5FA0FBE8D6}" destId="{5ED9F4AF-BD10-4F31-A0AC-F83073AE9AF1}" srcOrd="0" destOrd="0" parTransId="{E3D31476-0B9F-4118-A445-165C2B5803D6}" sibTransId="{4DA44C31-63D4-4CC8-9E78-D05EF91E6EE2}"/>
    <dgm:cxn modelId="{BE57CA82-0865-4343-B455-F72DEBF9A387}" type="presOf" srcId="{4E24810E-B0BC-443B-8C63-FB5FA0FBE8D6}" destId="{9753B152-5B47-48D1-8949-9F51201F9796}" srcOrd="0" destOrd="0" presId="urn:microsoft.com/office/officeart/2005/8/layout/lProcess1"/>
    <dgm:cxn modelId="{BDCECB2D-29CC-4BE3-BAF3-80D0CE8D24AD}" srcId="{AEFD56E4-00C2-430E-93CE-2ECAAF875F26}" destId="{2205C214-AE9A-4C2C-ADB3-D20444422FA4}" srcOrd="0" destOrd="0" parTransId="{057F5AC9-B7C6-4E74-953F-A13545FA60A7}" sibTransId="{5A203B46-73A4-4D69-B319-85533B13F710}"/>
    <dgm:cxn modelId="{F156B2F8-913A-423C-AB47-EB36745B79FC}" type="presOf" srcId="{5ED9F4AF-BD10-4F31-A0AC-F83073AE9AF1}" destId="{F4EC1E55-658B-44D2-B6DE-6D0143ABC737}" srcOrd="0" destOrd="0" presId="urn:microsoft.com/office/officeart/2005/8/layout/lProcess1"/>
    <dgm:cxn modelId="{68D360D1-8CF1-43F2-BFFA-DF234FB0AEA0}" type="presOf" srcId="{057F5AC9-B7C6-4E74-953F-A13545FA60A7}" destId="{533847EA-46ED-4CDD-B08E-D088A708948A}" srcOrd="0" destOrd="0" presId="urn:microsoft.com/office/officeart/2005/8/layout/lProcess1"/>
    <dgm:cxn modelId="{F1F079A4-5D4F-4AAE-A82A-FCF6BDA209D5}" type="presOf" srcId="{E3D31476-0B9F-4118-A445-165C2B5803D6}" destId="{C7106EA9-58F0-4107-B13B-C1439ED82342}" srcOrd="0" destOrd="0" presId="urn:microsoft.com/office/officeart/2005/8/layout/lProcess1"/>
    <dgm:cxn modelId="{BC0AB83A-A623-4014-8989-9F6ECAC49C01}" srcId="{E5022E06-C325-47C9-B18C-6D72060DE68F}" destId="{4E24810E-B0BC-443B-8C63-FB5FA0FBE8D6}" srcOrd="1" destOrd="0" parTransId="{76B78C3C-E116-4607-84FB-61F9E48DB39C}" sibTransId="{A704A9EE-B856-46AC-AD46-339A2C1044D4}"/>
    <dgm:cxn modelId="{DB9D4B9C-763C-464C-AD62-2255E4C9AF5A}" type="presParOf" srcId="{EF28DD5A-0AC8-4571-9F52-9CD85709C9D5}" destId="{3A11170E-42FA-46EA-8DD1-38862CF50267}" srcOrd="0" destOrd="0" presId="urn:microsoft.com/office/officeart/2005/8/layout/lProcess1"/>
    <dgm:cxn modelId="{5F828772-655E-4429-94AA-BB012A7A779C}" type="presParOf" srcId="{3A11170E-42FA-46EA-8DD1-38862CF50267}" destId="{BB6FFB9D-F73C-4925-9848-8BA0CBE9211C}" srcOrd="0" destOrd="0" presId="urn:microsoft.com/office/officeart/2005/8/layout/lProcess1"/>
    <dgm:cxn modelId="{88AFA56C-9565-4358-A3DC-2C3C5AC59A67}" type="presParOf" srcId="{3A11170E-42FA-46EA-8DD1-38862CF50267}" destId="{533847EA-46ED-4CDD-B08E-D088A708948A}" srcOrd="1" destOrd="0" presId="urn:microsoft.com/office/officeart/2005/8/layout/lProcess1"/>
    <dgm:cxn modelId="{2970D41D-0CAF-497B-BC30-3E1E21F04C71}" type="presParOf" srcId="{3A11170E-42FA-46EA-8DD1-38862CF50267}" destId="{D21E3568-FF34-4789-B5B7-09D039782976}" srcOrd="2" destOrd="0" presId="urn:microsoft.com/office/officeart/2005/8/layout/lProcess1"/>
    <dgm:cxn modelId="{9929D900-29B6-4E3B-BE08-40B69587C98D}" type="presParOf" srcId="{EF28DD5A-0AC8-4571-9F52-9CD85709C9D5}" destId="{0822BFEE-8C2E-4472-905B-1B34DE17D301}" srcOrd="1" destOrd="0" presId="urn:microsoft.com/office/officeart/2005/8/layout/lProcess1"/>
    <dgm:cxn modelId="{693020F6-8E56-4EFE-8C46-980CE6933114}" type="presParOf" srcId="{EF28DD5A-0AC8-4571-9F52-9CD85709C9D5}" destId="{98123A65-EA2A-46BE-9EA1-7BE6D3E28FA0}" srcOrd="2" destOrd="0" presId="urn:microsoft.com/office/officeart/2005/8/layout/lProcess1"/>
    <dgm:cxn modelId="{BFCAD217-3CBF-46B0-8C31-DE5E888B61F9}" type="presParOf" srcId="{98123A65-EA2A-46BE-9EA1-7BE6D3E28FA0}" destId="{9753B152-5B47-48D1-8949-9F51201F9796}" srcOrd="0" destOrd="0" presId="urn:microsoft.com/office/officeart/2005/8/layout/lProcess1"/>
    <dgm:cxn modelId="{37C67765-37F2-462F-9D23-6A52D7BA98B0}" type="presParOf" srcId="{98123A65-EA2A-46BE-9EA1-7BE6D3E28FA0}" destId="{C7106EA9-58F0-4107-B13B-C1439ED82342}" srcOrd="1" destOrd="0" presId="urn:microsoft.com/office/officeart/2005/8/layout/lProcess1"/>
    <dgm:cxn modelId="{671C624A-C340-4956-BA02-4B8474C45439}" type="presParOf" srcId="{98123A65-EA2A-46BE-9EA1-7BE6D3E28FA0}" destId="{F4EC1E55-658B-44D2-B6DE-6D0143ABC73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DCA7B-13CB-4731-A0A4-F2802147D07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8B398-D4B1-47CF-BD8D-A3313A011939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4800" b="1" i="1" dirty="0" smtClean="0">
              <a:solidFill>
                <a:srgbClr val="0000FF"/>
              </a:solidFill>
            </a:rPr>
            <a:t>Знать</a:t>
          </a:r>
          <a:endParaRPr lang="ru-RU" sz="4800" b="1" i="1" dirty="0">
            <a:solidFill>
              <a:srgbClr val="0000FF"/>
            </a:solidFill>
          </a:endParaRPr>
        </a:p>
      </dgm:t>
    </dgm:pt>
    <dgm:pt modelId="{7DB480F5-8A37-4C62-B639-4FB22B7E9709}" type="parTrans" cxnId="{B39B7D3D-24DC-4C1C-AE03-C0CFF7D44B6C}">
      <dgm:prSet/>
      <dgm:spPr/>
      <dgm:t>
        <a:bodyPr/>
        <a:lstStyle/>
        <a:p>
          <a:endParaRPr lang="ru-RU"/>
        </a:p>
      </dgm:t>
    </dgm:pt>
    <dgm:pt modelId="{B9030BB9-ED85-44DE-BC8D-4D805092E170}" type="sibTrans" cxnId="{B39B7D3D-24DC-4C1C-AE03-C0CFF7D44B6C}">
      <dgm:prSet/>
      <dgm:spPr/>
      <dgm:t>
        <a:bodyPr/>
        <a:lstStyle/>
        <a:p>
          <a:endParaRPr lang="ru-RU"/>
        </a:p>
      </dgm:t>
    </dgm:pt>
    <dgm:pt modelId="{12D1DAFF-DCA2-4AE1-A52B-A4FE2726A108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эталоны сенсорного развития за счет работы с разными изобразительными материалами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C711A0-7AE9-4309-8697-F49CB0C70ADD}" type="parTrans" cxnId="{55942293-CFC1-4CF8-A5A3-C77DFDF9A556}">
      <dgm:prSet/>
      <dgm:spPr/>
      <dgm:t>
        <a:bodyPr/>
        <a:lstStyle/>
        <a:p>
          <a:endParaRPr lang="ru-RU"/>
        </a:p>
      </dgm:t>
    </dgm:pt>
    <dgm:pt modelId="{4831111D-6677-44C3-82E0-649747EE846B}" type="sibTrans" cxnId="{55942293-CFC1-4CF8-A5A3-C77DFDF9A556}">
      <dgm:prSet/>
      <dgm:spPr/>
      <dgm:t>
        <a:bodyPr/>
        <a:lstStyle/>
        <a:p>
          <a:endParaRPr lang="ru-RU"/>
        </a:p>
      </dgm:t>
    </dgm:pt>
    <dgm:pt modelId="{87A7D3F8-D1EC-4EF9-91BA-197D80C3928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Алгоритм выполнения творческой работы, самостоятельные подходы к процессу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BE42E2-2838-45F2-9F5D-B0F4606DA347}" type="parTrans" cxnId="{6CC5C0F7-579B-4FF2-9DD7-B9E3406308D8}">
      <dgm:prSet/>
      <dgm:spPr/>
      <dgm:t>
        <a:bodyPr/>
        <a:lstStyle/>
        <a:p>
          <a:endParaRPr lang="ru-RU"/>
        </a:p>
      </dgm:t>
    </dgm:pt>
    <dgm:pt modelId="{E69D19F3-1FE7-4C7E-AB3C-FA77B9FE6BC9}" type="sibTrans" cxnId="{6CC5C0F7-579B-4FF2-9DD7-B9E3406308D8}">
      <dgm:prSet/>
      <dgm:spPr/>
      <dgm:t>
        <a:bodyPr/>
        <a:lstStyle/>
        <a:p>
          <a:endParaRPr lang="ru-RU"/>
        </a:p>
      </dgm:t>
    </dgm:pt>
    <dgm:pt modelId="{DCFB2FF0-F2F2-447C-8708-54B13582ECE6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4800" b="1" i="1" dirty="0" smtClean="0">
              <a:solidFill>
                <a:srgbClr val="0000FF"/>
              </a:solidFill>
            </a:rPr>
            <a:t>Уметь</a:t>
          </a:r>
          <a:endParaRPr lang="ru-RU" sz="4800" b="1" i="1" dirty="0">
            <a:solidFill>
              <a:srgbClr val="0000FF"/>
            </a:solidFill>
          </a:endParaRPr>
        </a:p>
      </dgm:t>
    </dgm:pt>
    <dgm:pt modelId="{570771A0-1E3F-4302-8CE4-75C55BDB91A8}" type="parTrans" cxnId="{C7B82F26-4AE3-4AEE-BAFF-1D6B79FFBBDF}">
      <dgm:prSet/>
      <dgm:spPr/>
      <dgm:t>
        <a:bodyPr/>
        <a:lstStyle/>
        <a:p>
          <a:endParaRPr lang="ru-RU"/>
        </a:p>
      </dgm:t>
    </dgm:pt>
    <dgm:pt modelId="{65210F1E-47C4-4701-BCF6-AEB40634F05C}" type="sibTrans" cxnId="{C7B82F26-4AE3-4AEE-BAFF-1D6B79FFBBDF}">
      <dgm:prSet/>
      <dgm:spPr/>
      <dgm:t>
        <a:bodyPr/>
        <a:lstStyle/>
        <a:p>
          <a:endParaRPr lang="ru-RU"/>
        </a:p>
      </dgm:t>
    </dgm:pt>
    <dgm:pt modelId="{0ED4EFF6-596D-478B-99E5-2907E9F97E2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Использовать нетрадиционные техники и приемы в продуктивных видах деятельности за счет развития мелкой моторики рук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DF37AE-833E-46CD-9C39-8124EFE818A9}" type="parTrans" cxnId="{B6AB0338-EF28-4DFC-B815-D024DD3D2114}">
      <dgm:prSet/>
      <dgm:spPr/>
      <dgm:t>
        <a:bodyPr/>
        <a:lstStyle/>
        <a:p>
          <a:endParaRPr lang="ru-RU"/>
        </a:p>
      </dgm:t>
    </dgm:pt>
    <dgm:pt modelId="{88A61393-B65F-4EDE-B9F8-883BADAE1F56}" type="sibTrans" cxnId="{B6AB0338-EF28-4DFC-B815-D024DD3D2114}">
      <dgm:prSet/>
      <dgm:spPr/>
      <dgm:t>
        <a:bodyPr/>
        <a:lstStyle/>
        <a:p>
          <a:endParaRPr lang="ru-RU"/>
        </a:p>
      </dgm:t>
    </dgm:pt>
    <dgm:pt modelId="{B0EFC472-9E8F-41BF-BF0A-EDE56961B05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Применять практические навыки в процессе изобразительного творчества за счет мотивации к процессу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4053183-BDE9-4F73-A2E0-F1B3923B95F3}" type="parTrans" cxnId="{E3EAAD1C-74A5-4304-81F4-B08487CEBB8F}">
      <dgm:prSet/>
      <dgm:spPr/>
      <dgm:t>
        <a:bodyPr/>
        <a:lstStyle/>
        <a:p>
          <a:endParaRPr lang="ru-RU"/>
        </a:p>
      </dgm:t>
    </dgm:pt>
    <dgm:pt modelId="{6A39FAFA-9749-4C03-9214-E7E02CB2F6AB}" type="sibTrans" cxnId="{E3EAAD1C-74A5-4304-81F4-B08487CEBB8F}">
      <dgm:prSet/>
      <dgm:spPr/>
      <dgm:t>
        <a:bodyPr/>
        <a:lstStyle/>
        <a:p>
          <a:endParaRPr lang="ru-RU"/>
        </a:p>
      </dgm:t>
    </dgm:pt>
    <dgm:pt modelId="{957F4EAF-87FD-41A4-B216-90472EEDBF9B}" type="pres">
      <dgm:prSet presAssocID="{BC3DCA7B-13CB-4731-A0A4-F2802147D0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095005-6027-4C2F-8BC0-AA613AAD592D}" type="pres">
      <dgm:prSet presAssocID="{4748B398-D4B1-47CF-BD8D-A3313A011939}" presName="root" presStyleCnt="0"/>
      <dgm:spPr/>
    </dgm:pt>
    <dgm:pt modelId="{2564337D-D01E-4689-A9F0-776C245C9113}" type="pres">
      <dgm:prSet presAssocID="{4748B398-D4B1-47CF-BD8D-A3313A011939}" presName="rootComposite" presStyleCnt="0"/>
      <dgm:spPr/>
    </dgm:pt>
    <dgm:pt modelId="{FE954E54-C345-4176-BA4A-8AD8C2E418EC}" type="pres">
      <dgm:prSet presAssocID="{4748B398-D4B1-47CF-BD8D-A3313A011939}" presName="rootText" presStyleLbl="node1" presStyleIdx="0" presStyleCnt="2"/>
      <dgm:spPr/>
      <dgm:t>
        <a:bodyPr/>
        <a:lstStyle/>
        <a:p>
          <a:endParaRPr lang="ru-RU"/>
        </a:p>
      </dgm:t>
    </dgm:pt>
    <dgm:pt modelId="{84C1C6B6-9E22-41BF-8E3B-D56C18D17832}" type="pres">
      <dgm:prSet presAssocID="{4748B398-D4B1-47CF-BD8D-A3313A011939}" presName="rootConnector" presStyleLbl="node1" presStyleIdx="0" presStyleCnt="2"/>
      <dgm:spPr/>
      <dgm:t>
        <a:bodyPr/>
        <a:lstStyle/>
        <a:p>
          <a:endParaRPr lang="ru-RU"/>
        </a:p>
      </dgm:t>
    </dgm:pt>
    <dgm:pt modelId="{553FD915-9F47-4C51-A0A5-BE2BDC5C705B}" type="pres">
      <dgm:prSet presAssocID="{4748B398-D4B1-47CF-BD8D-A3313A011939}" presName="childShape" presStyleCnt="0"/>
      <dgm:spPr/>
    </dgm:pt>
    <dgm:pt modelId="{E7A93D8F-83AC-4FCC-AD9F-0DE363E4E3FA}" type="pres">
      <dgm:prSet presAssocID="{1DC711A0-7AE9-4309-8697-F49CB0C70AD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B6CCB7D-5998-4F3E-928C-6FE826E15F05}" type="pres">
      <dgm:prSet presAssocID="{12D1DAFF-DCA2-4AE1-A52B-A4FE2726A10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0C649-AE5B-44B1-BA99-CFF250E9A658}" type="pres">
      <dgm:prSet presAssocID="{0EBE42E2-2838-45F2-9F5D-B0F4606DA34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9FBDC8F-23E6-4559-A354-8E5224B3C86C}" type="pres">
      <dgm:prSet presAssocID="{87A7D3F8-D1EC-4EF9-91BA-197D80C3928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8C7FB-90CD-475D-947C-41D46F3F8134}" type="pres">
      <dgm:prSet presAssocID="{DCFB2FF0-F2F2-447C-8708-54B13582ECE6}" presName="root" presStyleCnt="0"/>
      <dgm:spPr/>
    </dgm:pt>
    <dgm:pt modelId="{0B6A02C7-CD6F-4ECB-A39C-62FBD2D50D44}" type="pres">
      <dgm:prSet presAssocID="{DCFB2FF0-F2F2-447C-8708-54B13582ECE6}" presName="rootComposite" presStyleCnt="0"/>
      <dgm:spPr/>
    </dgm:pt>
    <dgm:pt modelId="{8FE0A954-F1B4-45A0-BD6F-CA5072B16459}" type="pres">
      <dgm:prSet presAssocID="{DCFB2FF0-F2F2-447C-8708-54B13582ECE6}" presName="rootText" presStyleLbl="node1" presStyleIdx="1" presStyleCnt="2"/>
      <dgm:spPr/>
      <dgm:t>
        <a:bodyPr/>
        <a:lstStyle/>
        <a:p>
          <a:endParaRPr lang="ru-RU"/>
        </a:p>
      </dgm:t>
    </dgm:pt>
    <dgm:pt modelId="{BDEB6FA8-8530-4B0E-8FC1-1323F7E3F3F0}" type="pres">
      <dgm:prSet presAssocID="{DCFB2FF0-F2F2-447C-8708-54B13582ECE6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419023-C0A8-485E-A808-3D9BB570EED0}" type="pres">
      <dgm:prSet presAssocID="{DCFB2FF0-F2F2-447C-8708-54B13582ECE6}" presName="childShape" presStyleCnt="0"/>
      <dgm:spPr/>
    </dgm:pt>
    <dgm:pt modelId="{9395BADB-FB39-453A-92F1-838EDE4F05A6}" type="pres">
      <dgm:prSet presAssocID="{3ADF37AE-833E-46CD-9C39-8124EFE818A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8504561-2022-423D-92DD-55AF8BCA4C11}" type="pres">
      <dgm:prSet presAssocID="{0ED4EFF6-596D-478B-99E5-2907E9F97E29}" presName="childText" presStyleLbl="bgAcc1" presStyleIdx="2" presStyleCnt="4" custScaleX="95321" custScaleY="11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C3577-7D45-4745-B541-6EFB66CD2837}" type="pres">
      <dgm:prSet presAssocID="{24053183-BDE9-4F73-A2E0-F1B3923B95F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EC6D8FB-88CF-4E24-B86C-11ABE17BF147}" type="pres">
      <dgm:prSet presAssocID="{B0EFC472-9E8F-41BF-BF0A-EDE56961B052}" presName="childText" presStyleLbl="bgAcc1" presStyleIdx="3" presStyleCnt="4" custScaleX="103423" custScaleY="113593" custLinFactNeighborX="-1848" custLinFactNeighborY="-1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5C0F7-579B-4FF2-9DD7-B9E3406308D8}" srcId="{4748B398-D4B1-47CF-BD8D-A3313A011939}" destId="{87A7D3F8-D1EC-4EF9-91BA-197D80C3928B}" srcOrd="1" destOrd="0" parTransId="{0EBE42E2-2838-45F2-9F5D-B0F4606DA347}" sibTransId="{E69D19F3-1FE7-4C7E-AB3C-FA77B9FE6BC9}"/>
    <dgm:cxn modelId="{E3EAAD1C-74A5-4304-81F4-B08487CEBB8F}" srcId="{DCFB2FF0-F2F2-447C-8708-54B13582ECE6}" destId="{B0EFC472-9E8F-41BF-BF0A-EDE56961B052}" srcOrd="1" destOrd="0" parTransId="{24053183-BDE9-4F73-A2E0-F1B3923B95F3}" sibTransId="{6A39FAFA-9749-4C03-9214-E7E02CB2F6AB}"/>
    <dgm:cxn modelId="{CF7A5104-1DAD-4CFA-9BDA-2381FF81D033}" type="presOf" srcId="{4748B398-D4B1-47CF-BD8D-A3313A011939}" destId="{84C1C6B6-9E22-41BF-8E3B-D56C18D17832}" srcOrd="1" destOrd="0" presId="urn:microsoft.com/office/officeart/2005/8/layout/hierarchy3"/>
    <dgm:cxn modelId="{B6AB0338-EF28-4DFC-B815-D024DD3D2114}" srcId="{DCFB2FF0-F2F2-447C-8708-54B13582ECE6}" destId="{0ED4EFF6-596D-478B-99E5-2907E9F97E29}" srcOrd="0" destOrd="0" parTransId="{3ADF37AE-833E-46CD-9C39-8124EFE818A9}" sibTransId="{88A61393-B65F-4EDE-B9F8-883BADAE1F56}"/>
    <dgm:cxn modelId="{87871146-009D-4F42-AEFB-B5EE0EC4EE5A}" type="presOf" srcId="{BC3DCA7B-13CB-4731-A0A4-F2802147D07F}" destId="{957F4EAF-87FD-41A4-B216-90472EEDBF9B}" srcOrd="0" destOrd="0" presId="urn:microsoft.com/office/officeart/2005/8/layout/hierarchy3"/>
    <dgm:cxn modelId="{13EE6EFB-5155-4132-963C-00A5ED09B30E}" type="presOf" srcId="{24053183-BDE9-4F73-A2E0-F1B3923B95F3}" destId="{EC7C3577-7D45-4745-B541-6EFB66CD2837}" srcOrd="0" destOrd="0" presId="urn:microsoft.com/office/officeart/2005/8/layout/hierarchy3"/>
    <dgm:cxn modelId="{2AD06CFC-8EA4-4215-8C23-A366E99F1D57}" type="presOf" srcId="{B0EFC472-9E8F-41BF-BF0A-EDE56961B052}" destId="{AEC6D8FB-88CF-4E24-B86C-11ABE17BF147}" srcOrd="0" destOrd="0" presId="urn:microsoft.com/office/officeart/2005/8/layout/hierarchy3"/>
    <dgm:cxn modelId="{8B8EF66F-0A4D-4295-8D0D-6F24C97B8392}" type="presOf" srcId="{0EBE42E2-2838-45F2-9F5D-B0F4606DA347}" destId="{E310C649-AE5B-44B1-BA99-CFF250E9A658}" srcOrd="0" destOrd="0" presId="urn:microsoft.com/office/officeart/2005/8/layout/hierarchy3"/>
    <dgm:cxn modelId="{E0A57CC6-2E4D-4EEA-915C-95CD0A326960}" type="presOf" srcId="{DCFB2FF0-F2F2-447C-8708-54B13582ECE6}" destId="{8FE0A954-F1B4-45A0-BD6F-CA5072B16459}" srcOrd="0" destOrd="0" presId="urn:microsoft.com/office/officeart/2005/8/layout/hierarchy3"/>
    <dgm:cxn modelId="{91A82F06-D74B-4E4D-94A7-88C7E01360F1}" type="presOf" srcId="{12D1DAFF-DCA2-4AE1-A52B-A4FE2726A108}" destId="{4B6CCB7D-5998-4F3E-928C-6FE826E15F05}" srcOrd="0" destOrd="0" presId="urn:microsoft.com/office/officeart/2005/8/layout/hierarchy3"/>
    <dgm:cxn modelId="{6016207F-D101-4FDB-B84B-2D73120CD131}" type="presOf" srcId="{DCFB2FF0-F2F2-447C-8708-54B13582ECE6}" destId="{BDEB6FA8-8530-4B0E-8FC1-1323F7E3F3F0}" srcOrd="1" destOrd="0" presId="urn:microsoft.com/office/officeart/2005/8/layout/hierarchy3"/>
    <dgm:cxn modelId="{B39B7D3D-24DC-4C1C-AE03-C0CFF7D44B6C}" srcId="{BC3DCA7B-13CB-4731-A0A4-F2802147D07F}" destId="{4748B398-D4B1-47CF-BD8D-A3313A011939}" srcOrd="0" destOrd="0" parTransId="{7DB480F5-8A37-4C62-B639-4FB22B7E9709}" sibTransId="{B9030BB9-ED85-44DE-BC8D-4D805092E170}"/>
    <dgm:cxn modelId="{F7AD73D6-E85C-4C6C-934D-89264EA23A31}" type="presOf" srcId="{4748B398-D4B1-47CF-BD8D-A3313A011939}" destId="{FE954E54-C345-4176-BA4A-8AD8C2E418EC}" srcOrd="0" destOrd="0" presId="urn:microsoft.com/office/officeart/2005/8/layout/hierarchy3"/>
    <dgm:cxn modelId="{C7B82F26-4AE3-4AEE-BAFF-1D6B79FFBBDF}" srcId="{BC3DCA7B-13CB-4731-A0A4-F2802147D07F}" destId="{DCFB2FF0-F2F2-447C-8708-54B13582ECE6}" srcOrd="1" destOrd="0" parTransId="{570771A0-1E3F-4302-8CE4-75C55BDB91A8}" sibTransId="{65210F1E-47C4-4701-BCF6-AEB40634F05C}"/>
    <dgm:cxn modelId="{250772E5-F617-457B-A8B2-6C6BA14C4584}" type="presOf" srcId="{0ED4EFF6-596D-478B-99E5-2907E9F97E29}" destId="{58504561-2022-423D-92DD-55AF8BCA4C11}" srcOrd="0" destOrd="0" presId="urn:microsoft.com/office/officeart/2005/8/layout/hierarchy3"/>
    <dgm:cxn modelId="{55942293-CFC1-4CF8-A5A3-C77DFDF9A556}" srcId="{4748B398-D4B1-47CF-BD8D-A3313A011939}" destId="{12D1DAFF-DCA2-4AE1-A52B-A4FE2726A108}" srcOrd="0" destOrd="0" parTransId="{1DC711A0-7AE9-4309-8697-F49CB0C70ADD}" sibTransId="{4831111D-6677-44C3-82E0-649747EE846B}"/>
    <dgm:cxn modelId="{33FEFBBD-E9F1-4F80-9D8E-7CCA8698B237}" type="presOf" srcId="{87A7D3F8-D1EC-4EF9-91BA-197D80C3928B}" destId="{A9FBDC8F-23E6-4559-A354-8E5224B3C86C}" srcOrd="0" destOrd="0" presId="urn:microsoft.com/office/officeart/2005/8/layout/hierarchy3"/>
    <dgm:cxn modelId="{32CC3EAF-D82D-4DD8-8777-7EE9E881DAC0}" type="presOf" srcId="{1DC711A0-7AE9-4309-8697-F49CB0C70ADD}" destId="{E7A93D8F-83AC-4FCC-AD9F-0DE363E4E3FA}" srcOrd="0" destOrd="0" presId="urn:microsoft.com/office/officeart/2005/8/layout/hierarchy3"/>
    <dgm:cxn modelId="{672E2C7C-B6B6-4A1A-A56A-30183D6EAE12}" type="presOf" srcId="{3ADF37AE-833E-46CD-9C39-8124EFE818A9}" destId="{9395BADB-FB39-453A-92F1-838EDE4F05A6}" srcOrd="0" destOrd="0" presId="urn:microsoft.com/office/officeart/2005/8/layout/hierarchy3"/>
    <dgm:cxn modelId="{E230ADBB-802F-49F3-8DC5-F5013AC336DD}" type="presParOf" srcId="{957F4EAF-87FD-41A4-B216-90472EEDBF9B}" destId="{42095005-6027-4C2F-8BC0-AA613AAD592D}" srcOrd="0" destOrd="0" presId="urn:microsoft.com/office/officeart/2005/8/layout/hierarchy3"/>
    <dgm:cxn modelId="{A897A3E9-575E-44E8-BEA6-7447A2A88C18}" type="presParOf" srcId="{42095005-6027-4C2F-8BC0-AA613AAD592D}" destId="{2564337D-D01E-4689-A9F0-776C245C9113}" srcOrd="0" destOrd="0" presId="urn:microsoft.com/office/officeart/2005/8/layout/hierarchy3"/>
    <dgm:cxn modelId="{26BCDB84-2A90-465E-9136-8D56258377EA}" type="presParOf" srcId="{2564337D-D01E-4689-A9F0-776C245C9113}" destId="{FE954E54-C345-4176-BA4A-8AD8C2E418EC}" srcOrd="0" destOrd="0" presId="urn:microsoft.com/office/officeart/2005/8/layout/hierarchy3"/>
    <dgm:cxn modelId="{E976B0B9-A969-4C5E-804F-FE8091D56DCF}" type="presParOf" srcId="{2564337D-D01E-4689-A9F0-776C245C9113}" destId="{84C1C6B6-9E22-41BF-8E3B-D56C18D17832}" srcOrd="1" destOrd="0" presId="urn:microsoft.com/office/officeart/2005/8/layout/hierarchy3"/>
    <dgm:cxn modelId="{A1B74258-A36B-421D-8986-142C42D058C2}" type="presParOf" srcId="{42095005-6027-4C2F-8BC0-AA613AAD592D}" destId="{553FD915-9F47-4C51-A0A5-BE2BDC5C705B}" srcOrd="1" destOrd="0" presId="urn:microsoft.com/office/officeart/2005/8/layout/hierarchy3"/>
    <dgm:cxn modelId="{C96F7FDD-F441-4D16-AF72-063EAE0C7102}" type="presParOf" srcId="{553FD915-9F47-4C51-A0A5-BE2BDC5C705B}" destId="{E7A93D8F-83AC-4FCC-AD9F-0DE363E4E3FA}" srcOrd="0" destOrd="0" presId="urn:microsoft.com/office/officeart/2005/8/layout/hierarchy3"/>
    <dgm:cxn modelId="{20D2F833-B1E0-4763-8D9D-4FDEAEB10058}" type="presParOf" srcId="{553FD915-9F47-4C51-A0A5-BE2BDC5C705B}" destId="{4B6CCB7D-5998-4F3E-928C-6FE826E15F05}" srcOrd="1" destOrd="0" presId="urn:microsoft.com/office/officeart/2005/8/layout/hierarchy3"/>
    <dgm:cxn modelId="{A6EACEB1-9A72-47AA-821D-512A9386ADA3}" type="presParOf" srcId="{553FD915-9F47-4C51-A0A5-BE2BDC5C705B}" destId="{E310C649-AE5B-44B1-BA99-CFF250E9A658}" srcOrd="2" destOrd="0" presId="urn:microsoft.com/office/officeart/2005/8/layout/hierarchy3"/>
    <dgm:cxn modelId="{E352E89F-5BFA-4E98-BA2C-0950331F7501}" type="presParOf" srcId="{553FD915-9F47-4C51-A0A5-BE2BDC5C705B}" destId="{A9FBDC8F-23E6-4559-A354-8E5224B3C86C}" srcOrd="3" destOrd="0" presId="urn:microsoft.com/office/officeart/2005/8/layout/hierarchy3"/>
    <dgm:cxn modelId="{8E283826-9FA8-468C-B9C3-D04EA5E68787}" type="presParOf" srcId="{957F4EAF-87FD-41A4-B216-90472EEDBF9B}" destId="{B808C7FB-90CD-475D-947C-41D46F3F8134}" srcOrd="1" destOrd="0" presId="urn:microsoft.com/office/officeart/2005/8/layout/hierarchy3"/>
    <dgm:cxn modelId="{02395B6E-1D68-47B8-9667-4DB3611D122B}" type="presParOf" srcId="{B808C7FB-90CD-475D-947C-41D46F3F8134}" destId="{0B6A02C7-CD6F-4ECB-A39C-62FBD2D50D44}" srcOrd="0" destOrd="0" presId="urn:microsoft.com/office/officeart/2005/8/layout/hierarchy3"/>
    <dgm:cxn modelId="{AC7B8570-298B-41EC-B340-0E7549C56501}" type="presParOf" srcId="{0B6A02C7-CD6F-4ECB-A39C-62FBD2D50D44}" destId="{8FE0A954-F1B4-45A0-BD6F-CA5072B16459}" srcOrd="0" destOrd="0" presId="urn:microsoft.com/office/officeart/2005/8/layout/hierarchy3"/>
    <dgm:cxn modelId="{74004A77-4D96-46A2-8AF2-555DEC48B359}" type="presParOf" srcId="{0B6A02C7-CD6F-4ECB-A39C-62FBD2D50D44}" destId="{BDEB6FA8-8530-4B0E-8FC1-1323F7E3F3F0}" srcOrd="1" destOrd="0" presId="urn:microsoft.com/office/officeart/2005/8/layout/hierarchy3"/>
    <dgm:cxn modelId="{5C04FE37-F292-4A17-AD4E-3B8A27485C99}" type="presParOf" srcId="{B808C7FB-90CD-475D-947C-41D46F3F8134}" destId="{E1419023-C0A8-485E-A808-3D9BB570EED0}" srcOrd="1" destOrd="0" presId="urn:microsoft.com/office/officeart/2005/8/layout/hierarchy3"/>
    <dgm:cxn modelId="{090BFA2E-61B3-4D81-91A5-5262F4268A4E}" type="presParOf" srcId="{E1419023-C0A8-485E-A808-3D9BB570EED0}" destId="{9395BADB-FB39-453A-92F1-838EDE4F05A6}" srcOrd="0" destOrd="0" presId="urn:microsoft.com/office/officeart/2005/8/layout/hierarchy3"/>
    <dgm:cxn modelId="{ECAB8EC9-9108-45D5-8739-8A3E39EE0840}" type="presParOf" srcId="{E1419023-C0A8-485E-A808-3D9BB570EED0}" destId="{58504561-2022-423D-92DD-55AF8BCA4C11}" srcOrd="1" destOrd="0" presId="urn:microsoft.com/office/officeart/2005/8/layout/hierarchy3"/>
    <dgm:cxn modelId="{E631AF95-5D22-4A70-BD92-8F70F1F7B0BC}" type="presParOf" srcId="{E1419023-C0A8-485E-A808-3D9BB570EED0}" destId="{EC7C3577-7D45-4745-B541-6EFB66CD2837}" srcOrd="2" destOrd="0" presId="urn:microsoft.com/office/officeart/2005/8/layout/hierarchy3"/>
    <dgm:cxn modelId="{1449F80D-418C-4FF7-B636-A0E963D3E241}" type="presParOf" srcId="{E1419023-C0A8-485E-A808-3D9BB570EED0}" destId="{AEC6D8FB-88CF-4E24-B86C-11ABE17BF1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022E6-65AE-45EC-8E39-93DF3637E75B}">
      <dsp:nvSpPr>
        <dsp:cNvPr id="0" name=""/>
        <dsp:cNvSpPr/>
      </dsp:nvSpPr>
      <dsp:spPr>
        <a:xfrm rot="16200000">
          <a:off x="-844218" y="1838264"/>
          <a:ext cx="3753137" cy="22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5332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-844218" y="1838264"/>
        <a:ext cx="3753137" cy="221479"/>
      </dsp:txXfrm>
    </dsp:sp>
    <dsp:sp modelId="{C9C469ED-B526-4DD6-B262-87D64A5B703A}">
      <dsp:nvSpPr>
        <dsp:cNvPr id="0" name=""/>
        <dsp:cNvSpPr/>
      </dsp:nvSpPr>
      <dsp:spPr>
        <a:xfrm>
          <a:off x="359508" y="0"/>
          <a:ext cx="2664581" cy="3146367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533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Педагогические задачи:</a:t>
          </a:r>
          <a:endParaRPr lang="ru-RU" sz="1800" b="1" i="1" kern="1200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Формирование свойств личности: внимание, осознанность в действиях, усидчивость, целеустремленность, аккуратность, художественный вкус, стремление к экспериментированию, формирование творческого начала в личности ребенка, развитие его индивидуальности.</a:t>
          </a:r>
          <a:endParaRPr lang="ru-RU" sz="1600" b="1" i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9508" y="0"/>
        <a:ext cx="2664581" cy="3146367"/>
      </dsp:txXfrm>
    </dsp:sp>
    <dsp:sp modelId="{F3435297-F4C2-4F89-AFB5-45DBC33C8A44}">
      <dsp:nvSpPr>
        <dsp:cNvPr id="0" name=""/>
        <dsp:cNvSpPr/>
      </dsp:nvSpPr>
      <dsp:spPr>
        <a:xfrm>
          <a:off x="1045442" y="0"/>
          <a:ext cx="29815" cy="4492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29CAF-002C-414E-9E6E-C8AC622BCFEA}">
      <dsp:nvSpPr>
        <dsp:cNvPr id="0" name=""/>
        <dsp:cNvSpPr/>
      </dsp:nvSpPr>
      <dsp:spPr>
        <a:xfrm rot="16200000">
          <a:off x="3696400" y="2354628"/>
          <a:ext cx="78252" cy="3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5332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 dirty="0">
            <a:solidFill>
              <a:srgbClr val="0000FF"/>
            </a:solidFill>
            <a:effectLst/>
          </a:endParaRPr>
        </a:p>
      </dsp:txBody>
      <dsp:txXfrm>
        <a:off x="3696400" y="2354628"/>
        <a:ext cx="78252" cy="34001"/>
      </dsp:txXfrm>
    </dsp:sp>
    <dsp:sp modelId="{F224AA47-BAE4-4E97-9396-018CA360FA48}">
      <dsp:nvSpPr>
        <dsp:cNvPr id="0" name=""/>
        <dsp:cNvSpPr/>
      </dsp:nvSpPr>
      <dsp:spPr>
        <a:xfrm>
          <a:off x="3630005" y="263925"/>
          <a:ext cx="2150159" cy="454778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533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Познавательные задачи:</a:t>
          </a:r>
          <a:endParaRPr lang="ru-RU" sz="1800" b="1" i="1" kern="1200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Поиск детьми новых знаний в области изобразительного искусства и познание своих возможностей путем соединения личного опыта с реализацией заданных действий</a:t>
          </a:r>
          <a:endParaRPr lang="ru-RU" sz="1600" b="1" i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30005" y="263925"/>
        <a:ext cx="2150159" cy="4547789"/>
      </dsp:txXfrm>
    </dsp:sp>
    <dsp:sp modelId="{9D8064B8-27A1-449A-B43F-67135B742B51}">
      <dsp:nvSpPr>
        <dsp:cNvPr id="0" name=""/>
        <dsp:cNvSpPr/>
      </dsp:nvSpPr>
      <dsp:spPr>
        <a:xfrm flipH="1" flipV="1">
          <a:off x="1624071" y="0"/>
          <a:ext cx="56100" cy="298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CCC66-9A42-4F1B-96A3-996902ACDAA7}">
      <dsp:nvSpPr>
        <dsp:cNvPr id="0" name=""/>
        <dsp:cNvSpPr/>
      </dsp:nvSpPr>
      <dsp:spPr>
        <a:xfrm rot="16200000">
          <a:off x="6368098" y="2389204"/>
          <a:ext cx="73636" cy="3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5332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 dirty="0">
            <a:solidFill>
              <a:srgbClr val="0000FF"/>
            </a:solidFill>
            <a:effectLst/>
          </a:endParaRPr>
        </a:p>
      </dsp:txBody>
      <dsp:txXfrm>
        <a:off x="6368098" y="2389204"/>
        <a:ext cx="73636" cy="33306"/>
      </dsp:txXfrm>
    </dsp:sp>
    <dsp:sp modelId="{1D33B329-4D81-434E-8B34-DF01A37FE698}">
      <dsp:nvSpPr>
        <dsp:cNvPr id="0" name=""/>
        <dsp:cNvSpPr/>
      </dsp:nvSpPr>
      <dsp:spPr>
        <a:xfrm>
          <a:off x="6079831" y="0"/>
          <a:ext cx="2617883" cy="461624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533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Творческие задачи:</a:t>
          </a:r>
          <a:endParaRPr lang="ru-RU" sz="1800" b="1" i="1" kern="1200" dirty="0">
            <a:solidFill>
              <a:srgbClr val="00B05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Комбинирование известных приемов художественной деятельности и самостоятельно найденных в результате экспериментирования  с художественными материалами.</a:t>
          </a:r>
          <a:endParaRPr lang="ru-RU" sz="1600" b="1" i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831" y="0"/>
        <a:ext cx="2617883" cy="4616246"/>
      </dsp:txXfrm>
    </dsp:sp>
    <dsp:sp modelId="{0F22817B-11A7-4665-A45C-A4C738A36519}">
      <dsp:nvSpPr>
        <dsp:cNvPr id="0" name=""/>
        <dsp:cNvSpPr/>
      </dsp:nvSpPr>
      <dsp:spPr>
        <a:xfrm>
          <a:off x="8489577" y="0"/>
          <a:ext cx="29815" cy="298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FB9D-F73C-4925-9848-8BA0CBE9211C}">
      <dsp:nvSpPr>
        <dsp:cNvPr id="0" name=""/>
        <dsp:cNvSpPr/>
      </dsp:nvSpPr>
      <dsp:spPr>
        <a:xfrm>
          <a:off x="0" y="582"/>
          <a:ext cx="3191157" cy="79778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теоретические</a:t>
          </a:r>
          <a:endParaRPr lang="ru-RU" sz="3800" kern="1200" dirty="0"/>
        </a:p>
      </dsp:txBody>
      <dsp:txXfrm>
        <a:off x="23366" y="23948"/>
        <a:ext cx="3144425" cy="751057"/>
      </dsp:txXfrm>
    </dsp:sp>
    <dsp:sp modelId="{533847EA-46ED-4CDD-B08E-D088A708948A}">
      <dsp:nvSpPr>
        <dsp:cNvPr id="0" name=""/>
        <dsp:cNvSpPr/>
      </dsp:nvSpPr>
      <dsp:spPr>
        <a:xfrm rot="5400000">
          <a:off x="1525002" y="869718"/>
          <a:ext cx="141152" cy="139613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E3568-FF34-4789-B5B7-09D039782976}">
      <dsp:nvSpPr>
        <dsp:cNvPr id="0" name=""/>
        <dsp:cNvSpPr/>
      </dsp:nvSpPr>
      <dsp:spPr>
        <a:xfrm>
          <a:off x="0" y="1080677"/>
          <a:ext cx="3191157" cy="34452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FF"/>
              </a:solidFill>
            </a:rPr>
            <a:t>Рассказ воспитателя;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FF"/>
              </a:solidFill>
            </a:rPr>
            <a:t>Беседа с детьми;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FF"/>
              </a:solidFill>
            </a:rPr>
            <a:t>Рассказы детей;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FF"/>
              </a:solidFill>
            </a:rPr>
            <a:t>Показ воспитателем способа действия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3466" y="1174143"/>
        <a:ext cx="3004225" cy="3258353"/>
      </dsp:txXfrm>
    </dsp:sp>
    <dsp:sp modelId="{9753B152-5B47-48D1-8949-9F51201F9796}">
      <dsp:nvSpPr>
        <dsp:cNvPr id="0" name=""/>
        <dsp:cNvSpPr/>
      </dsp:nvSpPr>
      <dsp:spPr>
        <a:xfrm>
          <a:off x="4077664" y="0"/>
          <a:ext cx="3191157" cy="79778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практические</a:t>
          </a:r>
          <a:endParaRPr lang="ru-RU" sz="3800" kern="1200" dirty="0"/>
        </a:p>
      </dsp:txBody>
      <dsp:txXfrm>
        <a:off x="4101030" y="23366"/>
        <a:ext cx="3144425" cy="751057"/>
      </dsp:txXfrm>
    </dsp:sp>
    <dsp:sp modelId="{C7106EA9-58F0-4107-B13B-C1439ED82342}">
      <dsp:nvSpPr>
        <dsp:cNvPr id="0" name=""/>
        <dsp:cNvSpPr/>
      </dsp:nvSpPr>
      <dsp:spPr>
        <a:xfrm rot="5258278">
          <a:off x="5603595" y="915495"/>
          <a:ext cx="187672" cy="139613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C1E55-658B-44D2-B6DE-6D0143ABC737}">
      <dsp:nvSpPr>
        <dsp:cNvPr id="0" name=""/>
        <dsp:cNvSpPr/>
      </dsp:nvSpPr>
      <dsp:spPr>
        <a:xfrm>
          <a:off x="4166956" y="1172814"/>
          <a:ext cx="3191157" cy="2781620"/>
        </a:xfrm>
        <a:prstGeom prst="roundRect">
          <a:avLst>
            <a:gd name="adj" fmla="val 10000"/>
          </a:avLst>
        </a:prstGeom>
        <a:solidFill>
          <a:schemeClr val="bg1">
            <a:alpha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FF"/>
              </a:solidFill>
            </a:rPr>
            <a:t>Дети под контролем педагога самостоятельно выполняют работу</a:t>
          </a:r>
          <a:endParaRPr lang="ru-RU" sz="2600" b="1" kern="1200" dirty="0">
            <a:solidFill>
              <a:srgbClr val="0000FF"/>
            </a:solidFill>
          </a:endParaRPr>
        </a:p>
      </dsp:txBody>
      <dsp:txXfrm>
        <a:off x="4248427" y="1254285"/>
        <a:ext cx="3028215" cy="261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54E54-C345-4176-BA4A-8AD8C2E418EC}">
      <dsp:nvSpPr>
        <dsp:cNvPr id="0" name=""/>
        <dsp:cNvSpPr/>
      </dsp:nvSpPr>
      <dsp:spPr>
        <a:xfrm>
          <a:off x="975870" y="2500"/>
          <a:ext cx="2706420" cy="1353210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smtClean="0">
              <a:solidFill>
                <a:srgbClr val="0000FF"/>
              </a:solidFill>
            </a:rPr>
            <a:t>Знать</a:t>
          </a:r>
          <a:endParaRPr lang="ru-RU" sz="4800" b="1" i="1" kern="1200" dirty="0">
            <a:solidFill>
              <a:srgbClr val="0000FF"/>
            </a:solidFill>
          </a:endParaRPr>
        </a:p>
      </dsp:txBody>
      <dsp:txXfrm>
        <a:off x="1015504" y="42134"/>
        <a:ext cx="2627152" cy="1273942"/>
      </dsp:txXfrm>
    </dsp:sp>
    <dsp:sp modelId="{E7A93D8F-83AC-4FCC-AD9F-0DE363E4E3FA}">
      <dsp:nvSpPr>
        <dsp:cNvPr id="0" name=""/>
        <dsp:cNvSpPr/>
      </dsp:nvSpPr>
      <dsp:spPr>
        <a:xfrm>
          <a:off x="1246512" y="1355711"/>
          <a:ext cx="270642" cy="1014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907"/>
              </a:lnTo>
              <a:lnTo>
                <a:pt x="270642" y="1014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CCB7D-5998-4F3E-928C-6FE826E15F05}">
      <dsp:nvSpPr>
        <dsp:cNvPr id="0" name=""/>
        <dsp:cNvSpPr/>
      </dsp:nvSpPr>
      <dsp:spPr>
        <a:xfrm>
          <a:off x="1517154" y="1694013"/>
          <a:ext cx="2165136" cy="1353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эталоны сенсорного развития за счет работы с разными изобразительными материалами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56788" y="1733647"/>
        <a:ext cx="2085868" cy="1273942"/>
      </dsp:txXfrm>
    </dsp:sp>
    <dsp:sp modelId="{E310C649-AE5B-44B1-BA99-CFF250E9A658}">
      <dsp:nvSpPr>
        <dsp:cNvPr id="0" name=""/>
        <dsp:cNvSpPr/>
      </dsp:nvSpPr>
      <dsp:spPr>
        <a:xfrm>
          <a:off x="1246512" y="1355711"/>
          <a:ext cx="270642" cy="2706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420"/>
              </a:lnTo>
              <a:lnTo>
                <a:pt x="270642" y="2706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DC8F-23E6-4559-A354-8E5224B3C86C}">
      <dsp:nvSpPr>
        <dsp:cNvPr id="0" name=""/>
        <dsp:cNvSpPr/>
      </dsp:nvSpPr>
      <dsp:spPr>
        <a:xfrm>
          <a:off x="1517154" y="3385526"/>
          <a:ext cx="2165136" cy="1353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Алгоритм выполнения творческой работы, самостоятельные подходы к процессу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6788" y="3425160"/>
        <a:ext cx="2085868" cy="1273942"/>
      </dsp:txXfrm>
    </dsp:sp>
    <dsp:sp modelId="{8FE0A954-F1B4-45A0-BD6F-CA5072B16459}">
      <dsp:nvSpPr>
        <dsp:cNvPr id="0" name=""/>
        <dsp:cNvSpPr/>
      </dsp:nvSpPr>
      <dsp:spPr>
        <a:xfrm>
          <a:off x="4358896" y="2500"/>
          <a:ext cx="2706420" cy="1353210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smtClean="0">
              <a:solidFill>
                <a:srgbClr val="0000FF"/>
              </a:solidFill>
            </a:rPr>
            <a:t>Уметь</a:t>
          </a:r>
          <a:endParaRPr lang="ru-RU" sz="4800" b="1" i="1" kern="1200" dirty="0">
            <a:solidFill>
              <a:srgbClr val="0000FF"/>
            </a:solidFill>
          </a:endParaRPr>
        </a:p>
      </dsp:txBody>
      <dsp:txXfrm>
        <a:off x="4398530" y="42134"/>
        <a:ext cx="2627152" cy="1273942"/>
      </dsp:txXfrm>
    </dsp:sp>
    <dsp:sp modelId="{9395BADB-FB39-453A-92F1-838EDE4F05A6}">
      <dsp:nvSpPr>
        <dsp:cNvPr id="0" name=""/>
        <dsp:cNvSpPr/>
      </dsp:nvSpPr>
      <dsp:spPr>
        <a:xfrm>
          <a:off x="4629538" y="1355711"/>
          <a:ext cx="270642" cy="108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366"/>
              </a:lnTo>
              <a:lnTo>
                <a:pt x="270642" y="1088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04561-2022-423D-92DD-55AF8BCA4C11}">
      <dsp:nvSpPr>
        <dsp:cNvPr id="0" name=""/>
        <dsp:cNvSpPr/>
      </dsp:nvSpPr>
      <dsp:spPr>
        <a:xfrm>
          <a:off x="4900180" y="1694013"/>
          <a:ext cx="2063829" cy="150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Использовать нетрадиционные техники и приемы в продуктивных видах деятельности за счет развития мелкой моторики рук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4117" y="1737950"/>
        <a:ext cx="1975955" cy="1412254"/>
      </dsp:txXfrm>
    </dsp:sp>
    <dsp:sp modelId="{EC7C3577-7D45-4745-B541-6EFB66CD2837}">
      <dsp:nvSpPr>
        <dsp:cNvPr id="0" name=""/>
        <dsp:cNvSpPr/>
      </dsp:nvSpPr>
      <dsp:spPr>
        <a:xfrm>
          <a:off x="4629538" y="1355711"/>
          <a:ext cx="230630" cy="2785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6"/>
              </a:lnTo>
              <a:lnTo>
                <a:pt x="230630" y="2785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6D8FB-88CF-4E24-B86C-11ABE17BF147}">
      <dsp:nvSpPr>
        <dsp:cNvPr id="0" name=""/>
        <dsp:cNvSpPr/>
      </dsp:nvSpPr>
      <dsp:spPr>
        <a:xfrm>
          <a:off x="4860168" y="3373131"/>
          <a:ext cx="2239249" cy="1537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Применять практические навыки в процессе изобразительного творчества за счет мотивации к процессу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5190" y="3418153"/>
        <a:ext cx="2149205" cy="144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515088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ребенка» с. Яковлевки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2000240"/>
            <a:ext cx="7429552" cy="335758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программы дополнительного образования</a:t>
            </a:r>
          </a:p>
          <a:p>
            <a:pPr algn="ctr">
              <a:buNone/>
            </a:pPr>
            <a:r>
              <a:rPr lang="ru-RU" sz="6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«Гениальные малыши»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Gabriola" pitchFamily="82" charset="0"/>
                <a:cs typeface="Times New Roman" pitchFamily="18" charset="0"/>
              </a:rPr>
              <a:t>Воспитатель: Савчук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Gabriola" pitchFamily="82" charset="0"/>
                <a:cs typeface="Times New Roman" pitchFamily="18" charset="0"/>
              </a:rPr>
              <a:t>Елена Владимировна</a:t>
            </a:r>
            <a:endParaRPr lang="ru-RU" sz="4400" b="1" dirty="0">
              <a:solidFill>
                <a:srgbClr val="7030A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6" name="Рисунок 5" descr="cover-1200x8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000504"/>
            <a:ext cx="1785950" cy="26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ладонями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0325_15190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714488"/>
            <a:ext cx="3381371" cy="2500318"/>
          </a:xfrm>
        </p:spPr>
      </p:pic>
      <p:pic>
        <p:nvPicPr>
          <p:cNvPr id="7" name="Рисунок 6" descr="IMG_20200325_15215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714488"/>
            <a:ext cx="3571900" cy="2500330"/>
          </a:xfrm>
          <a:prstGeom prst="rect">
            <a:avLst/>
          </a:prstGeom>
        </p:spPr>
      </p:pic>
      <p:pic>
        <p:nvPicPr>
          <p:cNvPr id="8" name="Рисунок 7" descr="IMG_20200420_1227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214819"/>
            <a:ext cx="381002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7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на мокрой бумаге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00420_21060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286124"/>
            <a:ext cx="4038600" cy="2848000"/>
          </a:xfrm>
        </p:spPr>
      </p:pic>
      <p:pic>
        <p:nvPicPr>
          <p:cNvPr id="9" name="Рисунок 8" descr="IMG_20200420_2106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00174"/>
            <a:ext cx="4071933" cy="281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кисточкой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0420_16242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000240"/>
            <a:ext cx="4143404" cy="2928958"/>
          </a:xfrm>
        </p:spPr>
      </p:pic>
      <p:pic>
        <p:nvPicPr>
          <p:cNvPr id="7" name="Рисунок 6" descr="IMG_20200420_1621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2834" y="2571754"/>
            <a:ext cx="4429158" cy="32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Примакивание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0325_15183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071678"/>
            <a:ext cx="4238792" cy="3071821"/>
          </a:xfrm>
        </p:spPr>
      </p:pic>
      <p:pic>
        <p:nvPicPr>
          <p:cNvPr id="7" name="Рисунок 6" descr="IMG_20200325_1522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071678"/>
            <a:ext cx="378621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Нанесение мазков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0420_16223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714488"/>
            <a:ext cx="3240336" cy="4525963"/>
          </a:xfrm>
        </p:spPr>
      </p:pic>
      <p:pic>
        <p:nvPicPr>
          <p:cNvPr id="7" name="Рисунок 6" descr="IMG_20200420_1623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714488"/>
            <a:ext cx="4686404" cy="323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586394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карандашами, восковыми мелками или фломастерами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    обучения        рисованию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785926"/>
            <a:ext cx="7786742" cy="37401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«Рисование» в воздухе              Совместное рисование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00323-WA00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428868"/>
            <a:ext cx="3071834" cy="3388892"/>
          </a:xfrm>
          <a:prstGeom prst="rect">
            <a:avLst/>
          </a:prstGeom>
        </p:spPr>
      </p:pic>
      <p:pic>
        <p:nvPicPr>
          <p:cNvPr id="8" name="Рисунок 7" descr="IMG-20200324-WA00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1" y="2428868"/>
            <a:ext cx="392909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деталей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2928934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Самостоятельное рисование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0420_1623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14422"/>
            <a:ext cx="2643206" cy="1783620"/>
          </a:xfrm>
          <a:prstGeom prst="rect">
            <a:avLst/>
          </a:prstGeom>
        </p:spPr>
      </p:pic>
      <p:pic>
        <p:nvPicPr>
          <p:cNvPr id="7" name="Рисунок 6" descr="IMG_20200420_1622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57166"/>
            <a:ext cx="2030550" cy="2714620"/>
          </a:xfrm>
          <a:prstGeom prst="rect">
            <a:avLst/>
          </a:prstGeom>
        </p:spPr>
      </p:pic>
      <p:pic>
        <p:nvPicPr>
          <p:cNvPr id="8" name="Рисунок 7" descr="IMG_20200323_11505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500438"/>
            <a:ext cx="2548974" cy="3083343"/>
          </a:xfrm>
          <a:prstGeom prst="rect">
            <a:avLst/>
          </a:prstGeom>
        </p:spPr>
      </p:pic>
      <p:pic>
        <p:nvPicPr>
          <p:cNvPr id="11" name="Рисунок 10" descr="IMG-20200324-WA001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3429000"/>
            <a:ext cx="4468645" cy="308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714488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Родительские                      Консультации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собрания</a:t>
            </a:r>
          </a:p>
          <a:p>
            <a:pPr algn="ctr">
              <a:buNone/>
            </a:pP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Рисунок 1" descr="DSC0394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9"/>
            <a:ext cx="4143404" cy="2214578"/>
          </a:xfrm>
          <a:prstGeom prst="rect">
            <a:avLst/>
          </a:prstGeom>
          <a:noFill/>
        </p:spPr>
      </p:pic>
      <p:pic>
        <p:nvPicPr>
          <p:cNvPr id="7169" name="Picture 1" descr="img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929066"/>
            <a:ext cx="487398" cy="41241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214554"/>
            <a:ext cx="1968824" cy="2714644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3214686"/>
            <a:ext cx="184167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656" y="0"/>
            <a:ext cx="9145656" cy="6858000"/>
          </a:xfrm>
        </p:spPr>
      </p:pic>
      <p:pic>
        <p:nvPicPr>
          <p:cNvPr id="15" name="Содержимое 14" descr="IMG_20200420_2107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571744"/>
            <a:ext cx="4038600" cy="3168358"/>
          </a:xfr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185736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500042"/>
            <a:ext cx="2427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</a:p>
        </p:txBody>
      </p:sp>
      <p:pic>
        <p:nvPicPr>
          <p:cNvPr id="18" name="Рисунок 17" descr="s1200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1102908"/>
            <a:ext cx="3057859" cy="2183216"/>
          </a:xfrm>
          <a:prstGeom prst="rect">
            <a:avLst/>
          </a:prstGeom>
        </p:spPr>
      </p:pic>
      <p:pic>
        <p:nvPicPr>
          <p:cNvPr id="19" name="Рисунок 18" descr="r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3286124"/>
            <a:ext cx="2357454" cy="23123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655" cy="6858000"/>
          </a:xfrm>
        </p:spPr>
      </p:pic>
      <p:pic>
        <p:nvPicPr>
          <p:cNvPr id="7" name="Содержимое 6" descr="Барсукова Софья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2643">
            <a:off x="785786" y="2071678"/>
            <a:ext cx="2526255" cy="1785950"/>
          </a:xfrm>
        </p:spPr>
      </p:pic>
      <p:sp>
        <p:nvSpPr>
          <p:cNvPr id="6" name="Прямоугольник 5"/>
          <p:cNvSpPr/>
          <p:nvPr/>
        </p:nvSpPr>
        <p:spPr>
          <a:xfrm>
            <a:off x="3500430" y="500043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32102К1.1.2019.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0849">
            <a:off x="4168319" y="1198714"/>
            <a:ext cx="1970413" cy="2786058"/>
          </a:xfrm>
          <a:prstGeom prst="rect">
            <a:avLst/>
          </a:prstGeom>
        </p:spPr>
      </p:pic>
      <p:pic>
        <p:nvPicPr>
          <p:cNvPr id="10" name="Рисунок 9" descr="432102К2.1.2019.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8495">
            <a:off x="6429388" y="1214422"/>
            <a:ext cx="1982873" cy="2803675"/>
          </a:xfrm>
          <a:prstGeom prst="rect">
            <a:avLst/>
          </a:prstGeom>
        </p:spPr>
      </p:pic>
      <p:pic>
        <p:nvPicPr>
          <p:cNvPr id="12" name="Рисунок 11" descr="432105К1.Б.2019.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714620"/>
            <a:ext cx="1970413" cy="2786058"/>
          </a:xfrm>
          <a:prstGeom prst="rect">
            <a:avLst/>
          </a:prstGeom>
        </p:spPr>
      </p:pic>
      <p:pic>
        <p:nvPicPr>
          <p:cNvPr id="9" name="Рисунок 8" descr="Савчук Елена Владимировна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9260">
            <a:off x="1417669" y="4036580"/>
            <a:ext cx="2663114" cy="18827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214422"/>
            <a:ext cx="6592816" cy="27146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кончиках пальцев. Другими словами, чем больше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мастерства в детской руке, тем умнее ребенок.»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-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214686"/>
            <a:ext cx="335756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3989936"/>
              </p:ext>
            </p:extLst>
          </p:nvPr>
        </p:nvGraphicFramePr>
        <p:xfrm>
          <a:off x="571500" y="1357298"/>
          <a:ext cx="81153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8115328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Савельева Н. М.  Программа дополнительного образования «Гениальные малыши» – СПб.: ООО «Издательство «Детство-Пресс», 2014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Н.Е., Комарова Т.С., Васильева М.А Программа «От рождения до школы» – Мозаика-Синтез, 2016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Комарова Т.С. Детское художественное творчество. Методическое пособие для воспитателей и педагогов. – М.: Мозаика-Синтез, 2005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Лыкова И.А. Изобразительная деятельность в детском саду. Планирование, конспекты, методические рекомендации. Ранний возраст («Цветные ладошки»). – М.: Карапуз-Дидактика, 2008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Погодина С. Художественные техники – классические и неклассические// Детский сад – управление.- 2009.-№10.-С.52-55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Е.А. Рисование с детьми раннего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возраста. – М.: Мозаика-Синтез,2005</a:t>
            </a:r>
          </a:p>
          <a:p>
            <a:pPr algn="ctr">
              <a:buFont typeface="Wingdings" pitchFamily="2" charset="2"/>
              <a:buChar char="ü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714488"/>
            <a:ext cx="81153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83460">
            <a:off x="1214422" y="1266351"/>
            <a:ext cx="632467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214842" cy="450061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–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рисуя, дети ощущают себя независимыми, познают таинство выбора композиции, радость исследования, творческое возбуждение – все то, что составляет загадку обучения.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0312_18470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928801"/>
            <a:ext cx="3455942" cy="350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2857488" y="2071678"/>
            <a:ext cx="3357586" cy="26432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цель программы –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создавать условия для формирования всесторонне интеллектуальной, эстетически-развитой творческой личности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472" y="3500438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находить связь между предметами и явлениями окружающего мира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10" y="1785926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сенсорные основы изобразительной деятельности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5984" y="500042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Интегрировать виды изобразительной деятельности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0562" y="428604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Учить правильно держать карандаш, кисть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15074" y="1714488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Знать назначение красок и кисти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5074" y="3429000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Побуждать детей задумываться над тем, что они нарисовали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14546" y="4643446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мелкую моторику рук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00562" y="4643446"/>
            <a:ext cx="2143140" cy="164307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правильную позу при художественно-творческой деятельности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56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097114"/>
              </p:ext>
            </p:extLst>
          </p:nvPr>
        </p:nvGraphicFramePr>
        <p:xfrm>
          <a:off x="214282" y="2046285"/>
          <a:ext cx="8749034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 rot="1800100">
            <a:off x="3036416" y="1252789"/>
            <a:ext cx="428628" cy="1026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9124" y="1285860"/>
            <a:ext cx="428628" cy="121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537047">
            <a:off x="5726434" y="1191860"/>
            <a:ext cx="428628" cy="10741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0334" y="0"/>
            <a:ext cx="91843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приемы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9712441"/>
              </p:ext>
            </p:extLst>
          </p:nvPr>
        </p:nvGraphicFramePr>
        <p:xfrm>
          <a:off x="1214414" y="1714488"/>
          <a:ext cx="735811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 rot="1394136">
            <a:off x="3084296" y="1204172"/>
            <a:ext cx="415225" cy="5108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14611">
            <a:off x="6029666" y="1199416"/>
            <a:ext cx="360263" cy="50006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2154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57364"/>
            <a:ext cx="8143932" cy="452596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эмоционального настроя.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художественного слова.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педагогической драматургии.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пластики.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Содержимое 9" descr="357886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2500306"/>
            <a:ext cx="1714512" cy="1214446"/>
          </a:xfrm>
        </p:spPr>
      </p:pic>
      <p:sp>
        <p:nvSpPr>
          <p:cNvPr id="6" name="Овал 5"/>
          <p:cNvSpPr/>
          <p:nvPr/>
        </p:nvSpPr>
        <p:spPr>
          <a:xfrm>
            <a:off x="3357554" y="2714620"/>
            <a:ext cx="2714644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2500306"/>
            <a:ext cx="1643074" cy="114300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857628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8860" y="4857760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642918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8" y="500042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6578" y="928670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2285992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9454" y="3571876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4929198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flomastery_tolstye_na_vodnoj_osnove_12_cveto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785794"/>
            <a:ext cx="1714512" cy="1329027"/>
          </a:xfrm>
          <a:prstGeom prst="rect">
            <a:avLst/>
          </a:prstGeom>
        </p:spPr>
      </p:pic>
      <p:pic>
        <p:nvPicPr>
          <p:cNvPr id="21" name="Рисунок 20" descr="1537219845.47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571480"/>
            <a:ext cx="1571636" cy="1071570"/>
          </a:xfrm>
          <a:prstGeom prst="rect">
            <a:avLst/>
          </a:prstGeom>
        </p:spPr>
      </p:pic>
      <p:pic>
        <p:nvPicPr>
          <p:cNvPr id="22" name="Рисунок 21" descr="991aa409ddbe9e3a169dc361ee44e71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714356"/>
            <a:ext cx="1571636" cy="1071570"/>
          </a:xfrm>
          <a:prstGeom prst="rect">
            <a:avLst/>
          </a:prstGeom>
        </p:spPr>
      </p:pic>
      <p:pic>
        <p:nvPicPr>
          <p:cNvPr id="23" name="Рисунок 22" descr="kist_cti_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2357430"/>
            <a:ext cx="1571636" cy="1071570"/>
          </a:xfrm>
          <a:prstGeom prst="rect">
            <a:avLst/>
          </a:prstGeom>
        </p:spPr>
      </p:pic>
      <p:pic>
        <p:nvPicPr>
          <p:cNvPr id="24" name="Рисунок 23" descr="740663_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3643314"/>
            <a:ext cx="1571636" cy="1071570"/>
          </a:xfrm>
          <a:prstGeom prst="rect">
            <a:avLst/>
          </a:prstGeom>
        </p:spPr>
      </p:pic>
      <p:pic>
        <p:nvPicPr>
          <p:cNvPr id="26" name="Рисунок 25" descr="747193_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4929198"/>
            <a:ext cx="1571636" cy="107157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142976" y="1142984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colored-pencil-crayon-coloring-book-clip-art-crayons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214422"/>
            <a:ext cx="1567533" cy="107157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286248" y="4929198"/>
            <a:ext cx="1714512" cy="121444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b65cbcf9156be7fcf091054348af470d (1)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5000636"/>
            <a:ext cx="1571636" cy="1071570"/>
          </a:xfrm>
          <a:prstGeom prst="rect">
            <a:avLst/>
          </a:prstGeom>
        </p:spPr>
      </p:pic>
      <p:sp>
        <p:nvSpPr>
          <p:cNvPr id="32" name="Стрелка вниз 31"/>
          <p:cNvSpPr/>
          <p:nvPr/>
        </p:nvSpPr>
        <p:spPr>
          <a:xfrm rot="3000000">
            <a:off x="3007423" y="3704040"/>
            <a:ext cx="221494" cy="866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8000000">
            <a:off x="6358889" y="3611099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2786050" y="2928934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7800000">
            <a:off x="3077898" y="2176012"/>
            <a:ext cx="268441" cy="79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6500826" y="285749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3800000">
            <a:off x="6192029" y="2084852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200000">
            <a:off x="4209973" y="1870003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1400000">
            <a:off x="5281542" y="1870003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9800000">
            <a:off x="5786446" y="4000504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4786314" y="4143380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200000">
            <a:off x="3914103" y="4013458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kisspng-car-care-center-larvik-as-sponge-blue-esker-sponges-5b487f9fc2b4f6.1335187815314779197975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000504"/>
            <a:ext cx="1607355" cy="928694"/>
          </a:xfrm>
          <a:prstGeom prst="rect">
            <a:avLst/>
          </a:prstGeom>
        </p:spPr>
      </p:pic>
      <p:pic>
        <p:nvPicPr>
          <p:cNvPr id="45" name="Рисунок 44" descr="пробирки-хлопка-1977771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5000636"/>
            <a:ext cx="1571636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красками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1153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пальцами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0325_1520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2214553"/>
            <a:ext cx="3143272" cy="2246757"/>
          </a:xfrm>
          <a:prstGeom prst="rect">
            <a:avLst/>
          </a:prstGeom>
        </p:spPr>
      </p:pic>
      <p:pic>
        <p:nvPicPr>
          <p:cNvPr id="7" name="Рисунок 6" descr="IMG_20200325_1523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69" y="2214554"/>
            <a:ext cx="3182259" cy="2214578"/>
          </a:xfrm>
          <a:prstGeom prst="rect">
            <a:avLst/>
          </a:prstGeom>
        </p:spPr>
      </p:pic>
      <p:pic>
        <p:nvPicPr>
          <p:cNvPr id="9" name="Рисунок 8" descr="IMG_20200325_1523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4000504"/>
            <a:ext cx="2414510" cy="254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449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Gabriola</vt:lpstr>
      <vt:lpstr>Times New Roman</vt:lpstr>
      <vt:lpstr>Wingdings</vt:lpstr>
      <vt:lpstr>Тема Office</vt:lpstr>
      <vt:lpstr>              Муниципальное бюджетное дошкольное образовательное учреждение  «Центр развития ребенка» с. Яковлевки</vt:lpstr>
      <vt:lpstr>«Истоки способностей и дарования детей – на кончиках пальцев. Другими словами, чем больше  мастерства в детской руке, тем умнее ребенок.»</vt:lpstr>
      <vt:lpstr>                 Актуальность –  рисуя, дети ощущают себя независимыми, познают таинство выбора композиции, радость исследования, творческое возбуждение – все то, что составляет загадку обучения.</vt:lpstr>
      <vt:lpstr>Презентация PowerPoint</vt:lpstr>
      <vt:lpstr>Задачи  программы</vt:lpstr>
      <vt:lpstr>   Методические приемы</vt:lpstr>
      <vt:lpstr>Методы</vt:lpstr>
      <vt:lpstr>Презентация PowerPoint</vt:lpstr>
      <vt:lpstr>                 Рисование красками</vt:lpstr>
      <vt:lpstr>                 Рисование ладонями</vt:lpstr>
      <vt:lpstr>          Рисование                         на мокрой бумаге</vt:lpstr>
      <vt:lpstr>                                 Рисование кисточкой</vt:lpstr>
      <vt:lpstr>                 Примакивание</vt:lpstr>
      <vt:lpstr>                 Нанесение мазков</vt:lpstr>
      <vt:lpstr>Рисование карандашами, восковыми мелками или фломастерами Приемы    обучения        рисованию</vt:lpstr>
      <vt:lpstr>                     Дорисовывание деталей</vt:lpstr>
      <vt:lpstr>                 Работа с родителями</vt:lpstr>
      <vt:lpstr>Презентация PowerPoint</vt:lpstr>
      <vt:lpstr>Презентация PowerPoint</vt:lpstr>
      <vt:lpstr>                 Планируемые результаты</vt:lpstr>
      <vt:lpstr>                 Литература</vt:lpstr>
      <vt:lpstr>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Покупатель</dc:creator>
  <cp:lastModifiedBy>Викуля</cp:lastModifiedBy>
  <cp:revision>110</cp:revision>
  <dcterms:created xsi:type="dcterms:W3CDTF">2020-03-06T09:17:25Z</dcterms:created>
  <dcterms:modified xsi:type="dcterms:W3CDTF">2020-04-22T05:51:52Z</dcterms:modified>
</cp:coreProperties>
</file>