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0" r:id="rId2"/>
    <p:sldId id="316" r:id="rId3"/>
    <p:sldId id="317" r:id="rId4"/>
    <p:sldId id="329" r:id="rId5"/>
    <p:sldId id="318" r:id="rId6"/>
    <p:sldId id="324" r:id="rId7"/>
    <p:sldId id="328" r:id="rId8"/>
    <p:sldId id="327" r:id="rId9"/>
    <p:sldId id="326" r:id="rId10"/>
    <p:sldId id="325" r:id="rId11"/>
    <p:sldId id="319" r:id="rId12"/>
    <p:sldId id="320" r:id="rId13"/>
    <p:sldId id="321" r:id="rId14"/>
    <p:sldId id="323" r:id="rId15"/>
    <p:sldId id="330" r:id="rId16"/>
    <p:sldId id="2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4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5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A26F6-ACD2-4CC5-B651-26558563746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C766C-1575-4A0F-87FA-D6D6457B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4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11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38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94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5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7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3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3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08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73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12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59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766C-1575-4A0F-87FA-D6D6457BF17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FC6-87E7-4CE6-9B07-47CB51F070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44F9-0F69-4B6D-B81E-646F4B210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FC6-87E7-4CE6-9B07-47CB51F070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44F9-0F69-4B6D-B81E-646F4B210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FC6-87E7-4CE6-9B07-47CB51F070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44F9-0F69-4B6D-B81E-646F4B210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FC6-87E7-4CE6-9B07-47CB51F070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44F9-0F69-4B6D-B81E-646F4B210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FC6-87E7-4CE6-9B07-47CB51F070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0B344F9-0F69-4B6D-B81E-646F4B210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FC6-87E7-4CE6-9B07-47CB51F070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44F9-0F69-4B6D-B81E-646F4B210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FC6-87E7-4CE6-9B07-47CB51F070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44F9-0F69-4B6D-B81E-646F4B210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FC6-87E7-4CE6-9B07-47CB51F070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44F9-0F69-4B6D-B81E-646F4B210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FC6-87E7-4CE6-9B07-47CB51F070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44F9-0F69-4B6D-B81E-646F4B210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FC6-87E7-4CE6-9B07-47CB51F070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44F9-0F69-4B6D-B81E-646F4B210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7FC6-87E7-4CE6-9B07-47CB51F070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344F9-0F69-4B6D-B81E-646F4B210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337FC6-87E7-4CE6-9B07-47CB51F070FC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B344F9-0F69-4B6D-B81E-646F4B210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5967"/>
            <a:ext cx="9180512" cy="2042473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ru-RU" sz="3200" dirty="0" smtClean="0">
                <a:ln w="3175">
                  <a:noFill/>
                </a:ln>
                <a:solidFill>
                  <a:srgbClr val="FFC000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3200" dirty="0" smtClean="0">
                <a:ln w="3175">
                  <a:noFill/>
                </a:ln>
                <a:solidFill>
                  <a:srgbClr val="FFC000"/>
                </a:solidFill>
              </a:rPr>
              <a:t>«Центр развития ребёнка - детский сад»</a:t>
            </a:r>
          </a:p>
          <a:p>
            <a:pPr algn="ctr"/>
            <a:r>
              <a:rPr lang="ru-RU" sz="3200" dirty="0" smtClean="0">
                <a:ln w="3175">
                  <a:noFill/>
                </a:ln>
                <a:solidFill>
                  <a:srgbClr val="FFC000"/>
                </a:solidFill>
              </a:rPr>
              <a:t>с. Яковлевки</a:t>
            </a:r>
            <a:endParaRPr lang="ru-RU" sz="3200" dirty="0">
              <a:ln w="3175">
                <a:noFill/>
              </a:ln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671172"/>
            <a:ext cx="7632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 smtClean="0">
                <a:solidFill>
                  <a:srgbClr val="7030A0"/>
                </a:solidFill>
              </a:rPr>
              <a:t>«Игры, которые лечат»</a:t>
            </a:r>
            <a:endParaRPr lang="ru-RU" sz="3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86916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Воспитатель:</a:t>
            </a:r>
          </a:p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              Федосеева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Елена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Леонидовна      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977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3530" y="-52795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4462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Большое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значение для формирования правильной осанки имеет развитие стопы, предупреждение плоскостопия.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139952" y="801696"/>
            <a:ext cx="4392488" cy="2492627"/>
            <a:chOff x="4211960" y="829169"/>
            <a:chExt cx="4392488" cy="249262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829169"/>
              <a:ext cx="4392488" cy="22884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 rot="190221">
              <a:off x="4355234" y="2870346"/>
              <a:ext cx="1891865" cy="451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«Маятник часов»</a:t>
              </a:r>
              <a:endParaRPr lang="ru-RU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55" y="3302255"/>
            <a:ext cx="4375795" cy="3674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8" y="1850009"/>
            <a:ext cx="4221088" cy="47808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478052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9283" y="-99392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44624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Осанка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 только сказывается на красоте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фигуры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всём внешнем облике, но и оказывает прямое влияние на здоровье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Такие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упражнения помогают и в работе органов дыхания, кровообращения, </a:t>
            </a:r>
            <a:r>
              <a:rPr lang="ru-RU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пищеварения, </a:t>
            </a: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нормальной деятельности нервной системы.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23" y="1871517"/>
            <a:ext cx="4335421" cy="48965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148064" y="6021288"/>
            <a:ext cx="349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«Король и королева»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10687" y="2060848"/>
            <a:ext cx="4201815" cy="4261230"/>
            <a:chOff x="280054" y="2376314"/>
            <a:chExt cx="4201815" cy="426123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05" y="2376314"/>
              <a:ext cx="4176464" cy="42493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280054" y="6175879"/>
              <a:ext cx="4032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«1,2,3 спинку ровно держи»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6889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31267 0.334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67 0.33495 L 1.66667E-6 -1.85185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99392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-18073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Боковые мышцы туловища следует развивать с целью предупреждения сколиоза (боковых искривлений позвоночника).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1276"/>
            <a:ext cx="6048672" cy="5544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516216" y="1249493"/>
            <a:ext cx="23762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Основа таких упражнений – повороты и наклоны туловища влево и вправо.</a:t>
            </a:r>
          </a:p>
        </p:txBody>
      </p:sp>
    </p:spTree>
    <p:extLst>
      <p:ext uri="{BB962C8B-B14F-4D97-AF65-F5344CB8AC3E}">
        <p14:creationId xmlns:p14="http://schemas.microsoft.com/office/powerpoint/2010/main" val="19142901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1435 L -0.34792 0.311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83 0.30764 L 0.00469 -0.0074 " pathEditMode="relative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99392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885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Мышцы ног мы можем укрепить с помощью таких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игр.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4464496" cy="5363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3121" y="472514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Перешагни и перепрыгни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веревку»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7476" y="1412776"/>
            <a:ext cx="3853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«Переложи предмет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«У солнышка в гостях»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«Стоп»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«Ель, ёлка, ёлочка»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«А ты так умеешь?»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«Точно в  цель» и др.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862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36215 -0.338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15 -0.33843 L -0.00799 7.40741E-7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878" y="-99392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0642" y="44624"/>
            <a:ext cx="885698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25000"/>
                  </a:schemeClr>
                </a:solidFill>
              </a:rPr>
              <a:t>Из проведенных игр можно 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сделать</a:t>
            </a:r>
          </a:p>
          <a:p>
            <a:pPr algn="just"/>
            <a:r>
              <a:rPr lang="ru-RU" sz="4000" b="1" dirty="0" smtClean="0">
                <a:solidFill>
                  <a:schemeClr val="tx2">
                    <a:lumMod val="25000"/>
                  </a:schemeClr>
                </a:solidFill>
              </a:rPr>
              <a:t>вывод:</a:t>
            </a:r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лечебные игры </a:t>
            </a:r>
            <a:r>
              <a:rPr lang="ru-RU" sz="3200" dirty="0">
                <a:solidFill>
                  <a:schemeClr val="tx2">
                    <a:lumMod val="25000"/>
                  </a:schemeClr>
                </a:solidFill>
              </a:rPr>
              <a:t>способствуют развитию гибкости, подвижности суставов, при комплексном применении упражнений достигается наибольший результат для профилактики осанки, плоскостопия и в укреплении мышц туловища, улучшается кровообращение и развивается координация.</a:t>
            </a:r>
          </a:p>
          <a:p>
            <a:pPr algn="just"/>
            <a:r>
              <a:rPr lang="ru-RU" sz="3200" dirty="0">
                <a:solidFill>
                  <a:schemeClr val="tx2">
                    <a:lumMod val="25000"/>
                  </a:schemeClr>
                </a:solidFill>
              </a:rPr>
              <a:t>Во время игр укрепляется психическое здоровье дошкольника, развивается его эмоционально-волевая сфера. Ребенок взаимодействует с другими детьми, у него формируется поведение, дисциплина, обогащается опыт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5606601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0592"/>
            <a:ext cx="9144000" cy="68785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08116"/>
            <a:ext cx="8136904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3200" i="1" dirty="0" smtClean="0">
                <a:solidFill>
                  <a:schemeClr val="tx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>
                <a:solidFill>
                  <a:schemeClr val="tx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здорового образа жизни, принцип оптимальных физических нагрузок, человек должен усваивать как элементы культуры в худшем случае со школьной скамьи, в лучшем - еще раньше, в семье, в детском саду</a:t>
            </a:r>
            <a:r>
              <a:rPr lang="ru-RU" sz="3200" i="1" dirty="0" smtClean="0">
                <a:solidFill>
                  <a:schemeClr val="tx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algn="r" fontAlgn="base">
              <a:lnSpc>
                <a:spcPct val="107000"/>
              </a:lnSpc>
            </a:pPr>
            <a:r>
              <a:rPr lang="ru-RU" sz="2800" dirty="0">
                <a:solidFill>
                  <a:schemeClr val="tx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Н. М. 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Амосов</a:t>
            </a:r>
            <a:endParaRPr lang="ru-RU" sz="4000" dirty="0">
              <a:solidFill>
                <a:schemeClr val="tx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ct val="107000"/>
              </a:lnSpc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5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-234000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772816"/>
            <a:ext cx="8964488" cy="295232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chemeClr val="tx2">
                    <a:lumMod val="25000"/>
                  </a:schemeClr>
                </a:solidFill>
              </a:rPr>
              <a:t>Спасибо за внимание!</a:t>
            </a:r>
            <a:endParaRPr lang="ru-RU" sz="9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791042"/>
            <a:ext cx="8424936" cy="1057588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Цель:</a:t>
            </a:r>
            <a:r>
              <a:rPr lang="ru-RU" sz="3200" dirty="0"/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Создать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условия для укрепления здоровья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детей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через оздоровительные игры.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421246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Задачи: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Формировать представления о возможностях своего тела, о необходимости сохранения здоровья;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2. Развивать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и расширять опорно-двигательный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аппарат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обогащением новыми, более сложными движениями;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Воспитывать положительные черты характера;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4. Укреплять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взаимоотношения со сверстниками и взрослыми.</a:t>
            </a:r>
          </a:p>
        </p:txBody>
      </p:sp>
    </p:spTree>
    <p:extLst>
      <p:ext uri="{BB962C8B-B14F-4D97-AF65-F5344CB8AC3E}">
        <p14:creationId xmlns:p14="http://schemas.microsoft.com/office/powerpoint/2010/main" val="40331075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1784" y="91318"/>
            <a:ext cx="8496944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Актуальность данной темы: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Дошкольный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возраст является ключевым в формировании физического здоровья и культурных навыков, обеспечивающих его совершенствование, укрепление и сохранение в будущем.</a:t>
            </a:r>
          </a:p>
          <a:p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	Физическое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развитие включает приобретение опыта в следующих видах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деятельности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детей:</a:t>
            </a:r>
          </a:p>
          <a:p>
            <a:pPr lvl="0"/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-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двигательная деятельность, связанная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с выполнением упражнений, направленных на развитие физических качеств, координация и гибкость.</a:t>
            </a:r>
          </a:p>
          <a:p>
            <a:pPr lvl="0"/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-формирование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начальных представлений о некоторых видах спорта, овладение подвижными играми с правилами.</a:t>
            </a:r>
          </a:p>
          <a:p>
            <a:pPr lvl="0"/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-становление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ценностей здорового образа жизни.</a:t>
            </a:r>
          </a:p>
          <a:p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Работу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по оздоровлению и физическому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воспитанию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детей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я строю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на основе ведущей деятельности – </a:t>
            </a:r>
            <a:r>
              <a:rPr lang="ru-RU" sz="2400" i="1" dirty="0">
                <a:solidFill>
                  <a:schemeClr val="tx2">
                    <a:lumMod val="25000"/>
                  </a:schemeClr>
                </a:solidFill>
              </a:rPr>
              <a:t>игровой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, а </a:t>
            </a:r>
            <a:r>
              <a:rPr lang="ru-RU" sz="2400" i="1" dirty="0">
                <a:solidFill>
                  <a:schemeClr val="tx2">
                    <a:lumMod val="25000"/>
                  </a:schemeClr>
                </a:solidFill>
              </a:rPr>
              <a:t>двигательно-игровая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 деятельность – это основа воспитания, оздоровления, развития и обучения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детей.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688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858720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первую очередь укрепляем верхние дыхательные пути.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раннего детства необходимо закалять организм и формировать правильное дыхание.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Улучшить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работу органов дыхания ребенка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можно с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помощью разнообразных игр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 Они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расслабляют дыхательные мышцы, рефлекторно расслабляется гладкая мускулатура бронхов, улучшается кровообращение мозга и слизистой оболочки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носа, предохраняя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её от переохлаждения, сухости и попадания инфекций в слизистую оболочку носа.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	Предлагаю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вам несколько игр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для профилактики верхних дыхательных путей.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548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3530" y="-52795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6827"/>
            <a:ext cx="6165304" cy="6778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496" y="836712"/>
            <a:ext cx="28803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Упражнение укрепляет круговую мышцу </a:t>
            </a:r>
            <a:r>
              <a:rPr lang="ru-RU" sz="3200" dirty="0">
                <a:solidFill>
                  <a:srgbClr val="0070C0"/>
                </a:solidFill>
              </a:rPr>
              <a:t>рта, </a:t>
            </a:r>
            <a:r>
              <a:rPr lang="ru-RU" sz="3200" dirty="0" smtClean="0">
                <a:solidFill>
                  <a:srgbClr val="0070C0"/>
                </a:solidFill>
              </a:rPr>
              <a:t>тренирует навыки </a:t>
            </a:r>
            <a:r>
              <a:rPr lang="ru-RU" sz="3200" dirty="0">
                <a:solidFill>
                  <a:srgbClr val="0070C0"/>
                </a:solidFill>
              </a:rPr>
              <a:t>правильного носового дыхания при спокойно сомкнутых губах.</a:t>
            </a:r>
          </a:p>
        </p:txBody>
      </p:sp>
    </p:spTree>
    <p:extLst>
      <p:ext uri="{BB962C8B-B14F-4D97-AF65-F5344CB8AC3E}">
        <p14:creationId xmlns:p14="http://schemas.microsoft.com/office/powerpoint/2010/main" val="14776682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6512" y="-27384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850084" y="735792"/>
            <a:ext cx="6071616" cy="5565648"/>
            <a:chOff x="2915816" y="476672"/>
            <a:chExt cx="6071616" cy="556564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476672"/>
              <a:ext cx="6071616" cy="556564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6239656" y="620688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«Ветерок»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7504" y="260648"/>
            <a:ext cx="25922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Игры: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«Ветерок»,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«Бегемотик»,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«Листопад»,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«Качели» и др.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развивают силу и плавность ротового </a:t>
            </a:r>
            <a:r>
              <a:rPr lang="ru-RU" sz="2800" dirty="0">
                <a:solidFill>
                  <a:srgbClr val="C00000"/>
                </a:solidFill>
              </a:rPr>
              <a:t>выдоха; </a:t>
            </a:r>
            <a:r>
              <a:rPr lang="ru-RU" sz="2800" dirty="0" smtClean="0">
                <a:solidFill>
                  <a:srgbClr val="C00000"/>
                </a:solidFill>
              </a:rPr>
              <a:t>активизацию </a:t>
            </a:r>
            <a:r>
              <a:rPr lang="ru-RU" sz="2800" dirty="0">
                <a:solidFill>
                  <a:srgbClr val="C00000"/>
                </a:solidFill>
              </a:rPr>
              <a:t>губных мышц.</a:t>
            </a:r>
          </a:p>
        </p:txBody>
      </p:sp>
    </p:spTree>
    <p:extLst>
      <p:ext uri="{BB962C8B-B14F-4D97-AF65-F5344CB8AC3E}">
        <p14:creationId xmlns:p14="http://schemas.microsoft.com/office/powerpoint/2010/main" val="42762966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3530" y="-52795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34713"/>
            <a:ext cx="6189706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300192" y="764704"/>
            <a:ext cx="26642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«Воздушный футбол»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развивает длительность и плавность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выдоха;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активизацию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губных мышц 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стимуляцию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мелкой моторики рук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2889380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3530" y="-52795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5688632" cy="48245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Лечебные физические упражнения так же помогают в оздоровлении детей развить гибкость,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подвижности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суставов,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укреплению мышц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туловища и развитию координации.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29523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Для упражнения общеразвивающего воздействия применяю основные виды движения, которые входят в комплекс утренней зарядки, физкультминуток.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Это движения головой, положения и движения рук, ног и туловища.</a:t>
            </a:r>
          </a:p>
        </p:txBody>
      </p:sp>
    </p:spTree>
    <p:extLst>
      <p:ext uri="{BB962C8B-B14F-4D97-AF65-F5344CB8AC3E}">
        <p14:creationId xmlns:p14="http://schemas.microsoft.com/office/powerpoint/2010/main" val="5231159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3530" y="-52795"/>
            <a:ext cx="9180512" cy="709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332656"/>
            <a:ext cx="8398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 выполнении данных упражнений использую широкий круг предметов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44111" y="1246876"/>
            <a:ext cx="3384376" cy="3078341"/>
            <a:chOff x="395536" y="1286763"/>
            <a:chExt cx="3384376" cy="307834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286763"/>
              <a:ext cx="3384376" cy="3078341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467544" y="1441381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Обручи</a:t>
              </a:r>
              <a:endPara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44028" y="1274893"/>
            <a:ext cx="3744416" cy="3078341"/>
            <a:chOff x="3963643" y="1286762"/>
            <a:chExt cx="3744416" cy="307834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643" y="1286762"/>
              <a:ext cx="3744416" cy="3078341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325091" y="1422739"/>
              <a:ext cx="3132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Набивные гантели</a:t>
              </a:r>
              <a:endPara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0" y="4509121"/>
            <a:ext cx="2771799" cy="2517058"/>
            <a:chOff x="0" y="4509121"/>
            <a:chExt cx="2771799" cy="251705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09121"/>
              <a:ext cx="2771799" cy="251705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504375" y="6464962"/>
              <a:ext cx="2193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Малые мячи</a:t>
              </a:r>
              <a:endParaRPr lang="ru-RU" sz="24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188690" y="4515634"/>
            <a:ext cx="2955310" cy="2510545"/>
            <a:chOff x="6188690" y="4515634"/>
            <a:chExt cx="2955310" cy="251054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672" y="4515634"/>
              <a:ext cx="2952328" cy="251054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188690" y="6562516"/>
              <a:ext cx="2199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Большие мячи</a:t>
              </a:r>
              <a:endParaRPr lang="ru-RU" sz="20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920448" y="4166904"/>
            <a:ext cx="3355480" cy="2877099"/>
            <a:chOff x="2920448" y="4166904"/>
            <a:chExt cx="3355480" cy="28770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448" y="4166904"/>
              <a:ext cx="3206831" cy="28770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2953978" y="6473899"/>
              <a:ext cx="3321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Гимнастические палочки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81120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2101</TotalTime>
  <Words>581</Words>
  <Application>Microsoft Office PowerPoint</Application>
  <PresentationFormat>Экран (4:3)</PresentationFormat>
  <Paragraphs>89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ttttttt</dc:title>
  <dc:creator>1</dc:creator>
  <cp:lastModifiedBy>Adesanya</cp:lastModifiedBy>
  <cp:revision>217</cp:revision>
  <dcterms:created xsi:type="dcterms:W3CDTF">2014-02-20T07:32:01Z</dcterms:created>
  <dcterms:modified xsi:type="dcterms:W3CDTF">2020-04-25T02:20:04Z</dcterms:modified>
</cp:coreProperties>
</file>